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3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0C6C61F-3167-4E53-A89F-40903DCF889A}" type="datetimeFigureOut">
              <a:rPr lang="en-US" smtClean="0"/>
              <a:t>5/8/2013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3F7D78B-5E47-4098-B784-61F9A785FA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MYOI MACOMB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lgerian" pitchFamily="82" charset="0"/>
              </a:rPr>
              <a:t>Building partnerships that help our youth succeed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94385"/>
            <a:ext cx="5791200" cy="443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0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Bowling Fundraiser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Youth sell bowling tickets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Youth and coordinator secure donations for the raffle from DSH employees and local businesses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Bake sale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Corporate Sponsorship of bowling Lanes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360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46" y="4301836"/>
            <a:ext cx="3048000" cy="238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Bowling Pictures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1161620"/>
            <a:ext cx="4246418" cy="300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52659"/>
            <a:ext cx="39624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97927"/>
            <a:ext cx="3096491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7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Annual Youth Conference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Exhibitor Tables of community resources—50 plus tables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Motivational Keynote Speaker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Teen specific breakout sessions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Prizes, food, fun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Youth Conference Photos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61">
            <a:off x="2454204" y="4330447"/>
            <a:ext cx="3346450" cy="225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35814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475510"/>
            <a:ext cx="330517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15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Conference Attendance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Attend Ferris State  Take Charge of your Journey and Daniel Memorial Conferences to promote independent living skills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4953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71" y="3221182"/>
            <a:ext cx="370332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8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Graduation Hats Off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Identify all graduating foster care seniors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Provide a short bio on each youth to community donors through the Volunteer Services Coordinator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Host a dinner and present each graduate with a certificate, present, and meal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72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Graduation Event Photo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8137" y="1600200"/>
            <a:ext cx="6022675" cy="449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7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MYOI Coordinator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Facilitates SPIRIT Youth Board meetings and events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Set up all MYOI participants with IDA bank accounts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Reserve professionals in the community to present trainings for the youth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Closed case services—YIT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Fundraising events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24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EDUCATION PLANNER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Help youth meet educational goals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Advocate for students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Build relationships between DHS and Schools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Meet special education needs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Help with credit recovery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Post secondary enrollment/financial aid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McKinney- Vento services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School enrollment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GED prep/testing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COMMUNITY PARTNERS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The Youth Connection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en-US" sz="3200" dirty="0" smtClean="0">
                <a:latin typeface="+mj-lt"/>
              </a:rPr>
              <a:t>Offer assistance with education and employment</a:t>
            </a:r>
          </a:p>
          <a:p>
            <a:pPr>
              <a:buFont typeface="Wingdings" pitchFamily="2" charset="2"/>
              <a:buChar char="q"/>
            </a:pPr>
            <a:endParaRPr lang="en-US" sz="3200" dirty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en-US" sz="3200" dirty="0" smtClean="0">
                <a:latin typeface="+mj-lt"/>
              </a:rPr>
              <a:t>Collaborating with DHS to build a positive support system for the youth</a:t>
            </a:r>
          </a:p>
          <a:p>
            <a:pPr>
              <a:buFont typeface="Wingdings" pitchFamily="2" charset="2"/>
              <a:buChar char="q"/>
            </a:pPr>
            <a:endParaRPr lang="en-US" sz="3200" dirty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en-US" sz="3200" dirty="0" smtClean="0">
                <a:latin typeface="+mj-lt"/>
              </a:rPr>
              <a:t>Attend and Support MYOI fundraisers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95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Central Macomb Optimist Club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Asked youth the present their story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Sponsored a Team Building Whirly ball event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9400"/>
            <a:ext cx="55626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2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Big Families of Michigan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$1000.00 Competitive College Scholarship for Foster Youth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Christmas gifts for foster youth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Back with school supplies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Emergency Packets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Aging Out Suitcase—start up goods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83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Friends of Foster Care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Collect individualized Christmas wish lists from all foster care youth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Donors from the community shop for specific foster youth and fill their wish list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MYOI members help sort and wrap gifts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Foster care workers deliver the gifts to the foster homes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33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Lakeside Assembly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Big Give Event hosted at the church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Household items, furniture, and appliances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Clothing, cleaning supplies, food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Fundraising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Salsarita Dine to Donate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DHS Staff, Youth Connection, Blue Babies came to support the fundraiser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4933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6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150</TotalTime>
  <Words>334</Words>
  <Application>Microsoft Office PowerPoint</Application>
  <PresentationFormat>On-screen Show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Median</vt:lpstr>
      <vt:lpstr>MYOI MACOMB</vt:lpstr>
      <vt:lpstr>MYOI Coordinator</vt:lpstr>
      <vt:lpstr>EDUCATION PLANNER </vt:lpstr>
      <vt:lpstr>COMMUNITY PARTNERS</vt:lpstr>
      <vt:lpstr>Central Macomb Optimist Club</vt:lpstr>
      <vt:lpstr>Big Families of Michigan</vt:lpstr>
      <vt:lpstr>Friends of Foster Care</vt:lpstr>
      <vt:lpstr>Lakeside Assembly of God</vt:lpstr>
      <vt:lpstr>Fundraising</vt:lpstr>
      <vt:lpstr>Bowling Fundraiser</vt:lpstr>
      <vt:lpstr>Bowling Pictures</vt:lpstr>
      <vt:lpstr>Annual Youth Conference</vt:lpstr>
      <vt:lpstr>Youth Conference Photos</vt:lpstr>
      <vt:lpstr>Conference Attendance</vt:lpstr>
      <vt:lpstr>Graduation Hats Off Project</vt:lpstr>
      <vt:lpstr>Graduation Event Photo</vt:lpstr>
    </vt:vector>
  </TitlesOfParts>
  <Company>State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MYOI MACOMB</dc:title>
  <dc:creator>Eagling, Jennifer</dc:creator>
  <cp:lastModifiedBy>Maddy Day</cp:lastModifiedBy>
  <cp:revision>11</cp:revision>
  <dcterms:created xsi:type="dcterms:W3CDTF">2013-05-07T13:50:31Z</dcterms:created>
  <dcterms:modified xsi:type="dcterms:W3CDTF">2013-05-08T14:23:21Z</dcterms:modified>
</cp:coreProperties>
</file>