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0" r:id="rId2"/>
    <p:sldId id="381" r:id="rId3"/>
    <p:sldId id="409" r:id="rId4"/>
    <p:sldId id="410" r:id="rId5"/>
    <p:sldId id="413" r:id="rId6"/>
    <p:sldId id="396" r:id="rId7"/>
    <p:sldId id="282" r:id="rId8"/>
    <p:sldId id="408" r:id="rId9"/>
    <p:sldId id="414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993300"/>
    <a:srgbClr val="0066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84615" autoAdjust="0"/>
  </p:normalViewPr>
  <p:slideViewPr>
    <p:cSldViewPr>
      <p:cViewPr varScale="1">
        <p:scale>
          <a:sx n="62" d="100"/>
          <a:sy n="62" d="100"/>
        </p:scale>
        <p:origin x="-156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199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78C4C485-AB74-4D06-B092-EAF6B821CE7E}" type="datetimeFigureOut">
              <a:rPr lang="en-US"/>
              <a:pPr>
                <a:defRPr/>
              </a:pPr>
              <a:t>5/8/2013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7840" cy="463550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31263"/>
            <a:ext cx="3037840" cy="463550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957AB83A-3D59-4171-B3EB-D98908B8ED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918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A2F949D8-EF72-4512-AA7B-FCE6459D0339}" type="datetimeFigureOut">
              <a:rPr lang="en-US"/>
              <a:pPr>
                <a:defRPr/>
              </a:pPr>
              <a:t>5/8/2013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5" rIns="91428" bIns="457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26"/>
            <a:ext cx="5608320" cy="4183063"/>
          </a:xfrm>
          <a:prstGeom prst="rect">
            <a:avLst/>
          </a:prstGeom>
        </p:spPr>
        <p:txBody>
          <a:bodyPr vert="horz" lIns="91428" tIns="45715" rIns="91428" bIns="4571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0D3F652-F2F2-4DCA-9023-D518EF1F12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12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9F5078-45E2-46D3-B523-FBFC906A4BD9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3F652-F2F2-4DCA-9023-D518EF1F120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90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49788" cy="348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10 states for youth in FC</a:t>
            </a:r>
          </a:p>
          <a:p>
            <a:r>
              <a:rPr lang="en-US" dirty="0" smtClean="0"/>
              <a:t>CA, TX, MI, FL, OH, </a:t>
            </a:r>
          </a:p>
          <a:p>
            <a:r>
              <a:rPr lang="en-US" dirty="0" smtClean="0"/>
              <a:t>IL, IN, NY, PA,  AZ</a:t>
            </a:r>
          </a:p>
          <a:p>
            <a:endParaRPr lang="en-US" dirty="0" smtClean="0"/>
          </a:p>
          <a:p>
            <a:r>
              <a:rPr lang="en-US" dirty="0" smtClean="0"/>
              <a:t>34% of all foster youth in the USA (CA, TX, OH, WA, MI, GA, AL) = 34% of all FCY in USA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D0AD8-DCFC-40EA-872C-7853E17535EE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057736"/>
              </p:ext>
            </p:extLst>
          </p:nvPr>
        </p:nvGraphicFramePr>
        <p:xfrm>
          <a:off x="838200" y="4648200"/>
          <a:ext cx="5562600" cy="4129407"/>
        </p:xfrm>
        <a:graphic>
          <a:graphicData uri="http://schemas.openxmlformats.org/drawingml/2006/table">
            <a:tbl>
              <a:tblPr/>
              <a:tblGrid>
                <a:gridCol w="5059697"/>
                <a:gridCol w="502903"/>
              </a:tblGrid>
              <a:tr h="3711037">
                <a:tc gridSpan="2">
                  <a:txBody>
                    <a:bodyPr/>
                    <a:lstStyle/>
                    <a:p>
                      <a:endParaRPr lang="en-US" sz="1100" dirty="0">
                        <a:effectLst/>
                      </a:endParaRPr>
                    </a:p>
                  </a:txBody>
                  <a:tcPr marL="3445" marR="3445" marT="3445" marB="34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3763">
                <a:tc>
                  <a:txBody>
                    <a:bodyPr/>
                    <a:lstStyle/>
                    <a:p>
                      <a:r>
                        <a:rPr lang="en-US" sz="900" dirty="0"/>
                        <a:t>Sincerely, </a:t>
                      </a:r>
                      <a:br>
                        <a:rPr lang="en-US" sz="900" dirty="0"/>
                      </a:br>
                      <a:r>
                        <a:rPr lang="en-US" sz="900" dirty="0"/>
                        <a:t>Becca Seul </a:t>
                      </a:r>
                      <a:br>
                        <a:rPr lang="en-US" sz="900" dirty="0"/>
                      </a:br>
                      <a:endParaRPr lang="en-US" sz="900" dirty="0"/>
                    </a:p>
                  </a:txBody>
                  <a:tcPr marL="3445" marR="3445" marT="3445" marB="344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33073" marR="33073" marT="16536" marB="16536">
                    <a:lnL>
                      <a:noFill/>
                    </a:lnL>
                    <a:lnT>
                      <a:noFill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+mj-lt"/>
              <a:buNone/>
            </a:pPr>
            <a:r>
              <a:rPr lang="en-US" b="1" dirty="0" smtClean="0"/>
              <a:t>Exemplars:</a:t>
            </a:r>
          </a:p>
          <a:p>
            <a:pPr marL="228600" indent="-228600">
              <a:buFont typeface="+mj-lt"/>
              <a:buAutoNum type="arabicPeriod"/>
            </a:pPr>
            <a:endParaRPr lang="en-US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Collaborative partnerships (relationships):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dirty="0" smtClean="0"/>
              <a:t>At all levels – college, community, state,</a:t>
            </a:r>
            <a:r>
              <a:rPr lang="en-US" b="1" baseline="0" dirty="0" smtClean="0"/>
              <a:t> national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baseline="0" dirty="0" smtClean="0"/>
              <a:t>High Education Consortium </a:t>
            </a:r>
            <a:r>
              <a:rPr lang="en-US" b="1" baseline="0" dirty="0" smtClean="0">
                <a:solidFill>
                  <a:srgbClr val="FF0000"/>
                </a:solidFill>
              </a:rPr>
              <a:t>(slide)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baseline="0" dirty="0" smtClean="0">
                <a:solidFill>
                  <a:srgbClr val="FF0000"/>
                </a:solidFill>
              </a:rPr>
              <a:t>ACC ‘s community advisory team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baseline="0" dirty="0" smtClean="0">
                <a:solidFill>
                  <a:srgbClr val="FF0000"/>
                </a:solidFill>
              </a:rPr>
              <a:t>CCSF w/ Larkin Street Youth Services (Housing, etc.)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b="1" baseline="0" dirty="0" smtClean="0">
                <a:solidFill>
                  <a:srgbClr val="FF0000"/>
                </a:solidFill>
              </a:rPr>
              <a:t>CSF, Kresge, Stuart Foundation, YMCA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Font typeface="+mj-lt"/>
              <a:buNone/>
            </a:pPr>
            <a:r>
              <a:rPr lang="en-US" b="1" dirty="0" smtClean="0"/>
              <a:t>2.  Support models development and spread:</a:t>
            </a:r>
          </a:p>
          <a:p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College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State higher ed/CW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3.</a:t>
            </a:r>
            <a:r>
              <a:rPr lang="en-US" b="1" baseline="0" dirty="0" smtClean="0"/>
              <a:t>  </a:t>
            </a:r>
            <a:r>
              <a:rPr lang="en-US" b="1" dirty="0" smtClean="0"/>
              <a:t>Information, tools,</a:t>
            </a:r>
            <a:r>
              <a:rPr lang="en-US" b="1" baseline="0" dirty="0" smtClean="0"/>
              <a:t> and TA: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Casey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Program based </a:t>
            </a:r>
          </a:p>
          <a:p>
            <a:pPr marL="628650" lvl="1" indent="-171450">
              <a:buFont typeface="Wingdings" pitchFamily="2" charset="2"/>
              <a:buChar char="q"/>
            </a:pPr>
            <a:r>
              <a:rPr lang="en-US" baseline="0" dirty="0" smtClean="0"/>
              <a:t>FSM</a:t>
            </a:r>
          </a:p>
          <a:p>
            <a:pPr marL="628650" lvl="1" indent="-171450">
              <a:buFont typeface="Wingdings" pitchFamily="2" charset="2"/>
              <a:buChar char="q"/>
            </a:pPr>
            <a:r>
              <a:rPr lang="en-US" baseline="0" dirty="0" smtClean="0"/>
              <a:t>TX Reach</a:t>
            </a:r>
          </a:p>
          <a:p>
            <a:pPr marL="628650" lvl="1" indent="-171450">
              <a:buFont typeface="Wingdings" pitchFamily="2" charset="2"/>
              <a:buChar char="q"/>
            </a:pPr>
            <a:r>
              <a:rPr lang="en-US" baseline="0" dirty="0" smtClean="0"/>
              <a:t>BSU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4.  Policy: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State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Federal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5.  Financial Aid: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Federal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State</a:t>
            </a:r>
          </a:p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Private/Philanthropic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HEOA: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b="1" dirty="0" smtClean="0"/>
              <a:t>TRIO &amp; GEAR UP</a:t>
            </a:r>
            <a:r>
              <a:rPr lang="en-US" sz="2000" dirty="0" smtClean="0"/>
              <a:t>: target and serve students in or aging out of foster care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b="1" dirty="0" smtClean="0"/>
              <a:t>Staff development activities: </a:t>
            </a:r>
            <a:r>
              <a:rPr lang="en-US" sz="2000" b="1" dirty="0" smtClean="0">
                <a:solidFill>
                  <a:srgbClr val="FF0000"/>
                </a:solidFill>
              </a:rPr>
              <a:t>strategies for recruiting and serving students from foster care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b="1" dirty="0" smtClean="0"/>
              <a:t>Definition of independent student: </a:t>
            </a:r>
            <a:r>
              <a:rPr lang="en-US" sz="2000" dirty="0" smtClean="0"/>
              <a:t>is or was in foster care when 13 years of age or older; was in legal guardianship as determined by court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b="1" dirty="0" smtClean="0"/>
              <a:t>FAFSA: </a:t>
            </a:r>
            <a:r>
              <a:rPr lang="en-US" sz="2000" dirty="0" smtClean="0"/>
              <a:t>public awareness campaign; EZ FAFSA; 12 month Pell</a:t>
            </a:r>
            <a:r>
              <a:rPr lang="en-US" sz="2000" b="1" dirty="0" smtClean="0"/>
              <a:t>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b="1" dirty="0" smtClean="0"/>
              <a:t>Student Support Services:  </a:t>
            </a:r>
            <a:r>
              <a:rPr lang="en-US" sz="2000" dirty="0" smtClean="0"/>
              <a:t>foster an institutional climate supportive of students in or aging out of foster care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2000" dirty="0" smtClean="0"/>
              <a:t>Housing</a:t>
            </a:r>
          </a:p>
          <a:p>
            <a:pPr marL="914400" lvl="1" indent="-457200" algn="l"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</a:rPr>
              <a:t>Specifically designed programs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2000" b="1" dirty="0" smtClean="0"/>
              <a:t>FIPSE</a:t>
            </a:r>
            <a:r>
              <a:rPr lang="en-US" sz="2000" dirty="0" smtClean="0"/>
              <a:t>: Demonstration projects to provide support services to ensure students who were in foster care until age 18 enroll and succeed in postsecondary education  </a:t>
            </a:r>
          </a:p>
          <a:p>
            <a:endParaRPr lang="en-US" dirty="0" smtClean="0"/>
          </a:p>
          <a:p>
            <a:r>
              <a:rPr lang="en-US" dirty="0" smtClean="0"/>
              <a:t>WA Passport to College Promise</a:t>
            </a:r>
          </a:p>
          <a:p>
            <a:r>
              <a:rPr lang="en-US" sz="1200" dirty="0" smtClean="0"/>
              <a:t>The primary purposes of Passport are to:</a:t>
            </a:r>
          </a:p>
          <a:p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Provide former foster youth with financial assistance beyond other state, federal, private, and institutional financial aid for which they are eligible.</a:t>
            </a:r>
          </a:p>
          <a:p>
            <a:pPr>
              <a:buFont typeface="Arial" pitchFamily="34" charset="0"/>
              <a:buChar char="•"/>
            </a:pPr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Provide incentive funding to postsecondary institutions that designate campus</a:t>
            </a:r>
          </a:p>
          <a:p>
            <a:r>
              <a:rPr lang="en-US" sz="1200" dirty="0" smtClean="0"/>
              <a:t>support staff, and take other steps to recruit and retain former foster youth.</a:t>
            </a:r>
          </a:p>
          <a:p>
            <a:endParaRPr lang="en-US" sz="1200" dirty="0" smtClean="0"/>
          </a:p>
          <a:p>
            <a:pPr>
              <a:buFont typeface="Arial" pitchFamily="34" charset="0"/>
              <a:buChar char="•"/>
            </a:pPr>
            <a:r>
              <a:rPr lang="en-US" sz="1200" dirty="0" smtClean="0"/>
              <a:t>Establish additional student intervention and retention services to foster youth through the College Success Foundation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3F652-F2F2-4DCA-9023-D518EF1F120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90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D3F652-F2F2-4DCA-9023-D518EF1F120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FF8E0-F573-47D6-84F4-0E28A1CB1A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1B20E-5876-4C3B-9F08-1FCE5B54B7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551D5-5D3E-495B-AC2E-5F703C4E7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F2B7A-09E3-4377-A6A1-CED88BF5C6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1A6A1-36D1-4F0C-B5BF-422B3C0747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EF693-F538-4E6F-85F3-4291C62A32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F535F-46BD-4D5A-9E44-DFD29A5546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91F3E-0CCA-42C8-8537-60478E6C9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3DF25-DAB2-4682-8981-0E5026C71D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F6CD3-CA1D-41E8-BA4C-CB76C7BFDC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EAC19-DFD2-460C-BCC4-EEB2DDDD48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8B96FF93-31BA-4F05-85A3-8CD7A5AC55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dn.fc2success.org/wp-content/uploads/2012/05/GZucker0110ofa_22572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jpeg"/><Relationship Id="rId18" Type="http://schemas.openxmlformats.org/officeDocument/2006/relationships/hyperlink" Target="http://www.google.com/url?sa=i&amp;rct=j&amp;q=NASPA&amp;source=images&amp;cd=&amp;cad=rja&amp;docid=YKMftAcN_umH8M&amp;tbnid=-ZsMyDfCgjRBpM:&amp;ved=0CAUQjRw&amp;url=http://www.symplicity.com/admissions_affiliations&amp;ei=AjKIUfn0O-TjiALsjYGYBw&amp;bvm=bv.45960087,d.cGE&amp;psig=AFQjCNEWwwJW5qKzSv37CnL4e8fQ0w3qrw&amp;ust=1367966587137805" TargetMode="External"/><Relationship Id="rId3" Type="http://schemas.openxmlformats.org/officeDocument/2006/relationships/image" Target="../media/image7.png"/><Relationship Id="rId21" Type="http://schemas.openxmlformats.org/officeDocument/2006/relationships/image" Target="../media/image17.jpeg"/><Relationship Id="rId7" Type="http://schemas.openxmlformats.org/officeDocument/2006/relationships/hyperlink" Target="http://www.collegeaccess.org/default.aspx" TargetMode="External"/><Relationship Id="rId12" Type="http://schemas.openxmlformats.org/officeDocument/2006/relationships/image" Target="../media/image12.png"/><Relationship Id="rId17" Type="http://schemas.openxmlformats.org/officeDocument/2006/relationships/image" Target="../media/image15.jpeg"/><Relationship Id="rId2" Type="http://schemas.openxmlformats.org/officeDocument/2006/relationships/image" Target="../media/image6.jpeg"/><Relationship Id="rId16" Type="http://schemas.openxmlformats.org/officeDocument/2006/relationships/hyperlink" Target="http://www.google.com/url?sa=i&amp;rct=j&amp;q=nacada&amp;source=images&amp;cd=&amp;cad=rja&amp;docid=XEeKKph_rnHhYM&amp;tbnid=thThEezYjrw0YM:&amp;ved=0CAUQjRw&amp;url=http://business.siu.edu/news/2012/041201.html&amp;ei=tzGIUf3UA-mciAK3yYDQAQ&amp;bvm=bv.45960087,d.cGE&amp;psig=AFQjCNHogfdN12N22DyFxKYdqAMa86D_cA&amp;ust=1367966502732737" TargetMode="External"/><Relationship Id="rId20" Type="http://schemas.openxmlformats.org/officeDocument/2006/relationships/hyperlink" Target="http://www.fostercareandeducation.org/www.fostercareandeducation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11" Type="http://schemas.openxmlformats.org/officeDocument/2006/relationships/hyperlink" Target="http://www.ihep.org/" TargetMode="External"/><Relationship Id="rId5" Type="http://schemas.openxmlformats.org/officeDocument/2006/relationships/image" Target="../media/image8.png"/><Relationship Id="rId15" Type="http://schemas.openxmlformats.org/officeDocument/2006/relationships/image" Target="../media/image14.gif"/><Relationship Id="rId10" Type="http://schemas.openxmlformats.org/officeDocument/2006/relationships/image" Target="../media/image11.png"/><Relationship Id="rId19" Type="http://schemas.openxmlformats.org/officeDocument/2006/relationships/image" Target="../media/image16.jpeg"/><Relationship Id="rId4" Type="http://schemas.openxmlformats.org/officeDocument/2006/relationships/hyperlink" Target="http://www.coenet.us/" TargetMode="External"/><Relationship Id="rId9" Type="http://schemas.openxmlformats.org/officeDocument/2006/relationships/hyperlink" Target="http://www.hacu.net/hacu/default_EN.asp?SnID=573157045" TargetMode="External"/><Relationship Id="rId14" Type="http://schemas.openxmlformats.org/officeDocument/2006/relationships/hyperlink" Target="http://www.google.com/url?sa=i&amp;rct=j&amp;q=National+Council+for+Community+and+Education+Partnerships&amp;source=images&amp;cd=&amp;cad=rja&amp;docid=H94219fYooJdUM&amp;tbnid=9paRPVsi-q7HJM:&amp;ved=0CAUQjRw&amp;url=http://mcdowell.groupfusion.net/modules/groups/integrated_home.phtml?gid=51068&amp;SID&amp;t=&amp;SID&amp;ei=tzCIUdveDMmIiAKtqoD4BA&amp;bvm=bv.45960087,d.cGE&amp;psig=AFQjCNFNLpxQ4AGDA4MfGrFCNJmt9amM8A&amp;ust=136796623747401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xtbook.com/nxtbooks/casey/supportingsuccess_201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-color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1001"/>
            <a:ext cx="2667000" cy="94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1752600"/>
            <a:ext cx="8839200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Supporting College Success for Students from Foster Care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</a:rPr>
              <a:t>Recognizing Advocacy, Practice and Policy Advances!</a:t>
            </a:r>
          </a:p>
          <a:p>
            <a:pPr>
              <a:spcBef>
                <a:spcPct val="50000"/>
              </a:spcBef>
            </a:pPr>
            <a:endParaRPr lang="en-US" sz="1800" dirty="0" smtClean="0"/>
          </a:p>
          <a:p>
            <a:pPr algn="ctr">
              <a:spcBef>
                <a:spcPct val="50000"/>
              </a:spcBef>
            </a:pPr>
            <a:endParaRPr lang="en-US" sz="1800" dirty="0" smtClean="0"/>
          </a:p>
          <a:p>
            <a:pPr algn="ctr">
              <a:spcBef>
                <a:spcPct val="50000"/>
              </a:spcBef>
            </a:pPr>
            <a:r>
              <a:rPr lang="en-US" sz="2000" dirty="0" smtClean="0"/>
              <a:t>May 10, 2013</a:t>
            </a:r>
          </a:p>
          <a:p>
            <a:pPr algn="ctr">
              <a:spcBef>
                <a:spcPct val="50000"/>
              </a:spcBef>
            </a:pPr>
            <a:endParaRPr lang="en-US" sz="2000" dirty="0" smtClean="0"/>
          </a:p>
          <a:p>
            <a:pPr algn="ctr">
              <a:spcBef>
                <a:spcPct val="50000"/>
              </a:spcBef>
            </a:pPr>
            <a:endParaRPr lang="en-US" sz="1800" b="1" dirty="0" smtClean="0"/>
          </a:p>
          <a:p>
            <a:pPr algn="ctr">
              <a:spcBef>
                <a:spcPct val="50000"/>
              </a:spcBef>
            </a:pPr>
            <a:endParaRPr lang="en-US" sz="3200" b="1" dirty="0"/>
          </a:p>
          <a:p>
            <a:pPr algn="ctr">
              <a:spcBef>
                <a:spcPct val="50000"/>
              </a:spcBef>
            </a:pPr>
            <a:endParaRPr lang="en-US" sz="3200" b="1" dirty="0"/>
          </a:p>
          <a:p>
            <a:pPr algn="ctr">
              <a:spcBef>
                <a:spcPct val="50000"/>
              </a:spcBef>
            </a:pP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205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EA8529-9F0D-4485-BFB6-82DE1A491699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2226" name="AutoShape 2" descr="data:image/jpeg;base64,/9j/4AAQSkZJRgABAQAAAQABAAD/2wCEAAkGBhIREBATEBQQEBETExAWFBMVEhISERUPFhQVFRMQEhUYHCYeGBojGRISIC8gIycpLDgsFR8xNTAqNSguLCoBCQoKDgwOGg8PGiwkHCQvKSwpLCwsKiwpLywsKiw1LCotLCksLCwsLS4sLCksLCwpKiwtLCk0LSktLCkwLykpKf/AABEIAJMBVwMBIgACEQEDEQH/xAAcAAEAAgIDAQAAAAAAAAAAAAAABgcFCAIDBAH/xABQEAACAgECAgYECQUMBwkAAAABAgADEQQFEiEGBxMxQVEUIjJhCEJScXKBkaGxFSNic6IzNWOCkpOys8HC0dIWFzRDU1SjGCQlRIPD0+Hw/8QAGgEBAAMBAQEAAAAAAAAAAAAAAAECAwQFBv/EAC4RAQABAgQEBQQCAwEAAAAAAAABAhEDITFBBAUS8FFhcYHBIpGh0TKxIzPhE//aAAwDAQACEQMRAD8AvGIiAiIgIiICIiAiIgIiICIiAiIgIiICJ133qis7sqIoJZmIVVUcyzE8gJWG99elaWMujo9JQcu2e00ozeaLwMSvvOM+WOcNMPCrxJ6aIvK04lI3demtPsafSJ85us/ArMdqeufc27m0lX0aD/fsMOqOX8Tr0/mP2v8AjM1uv62Nzb/zhX6FOnH4VkzH3dOdwfv1euP0bGrH7PDCY4DEnen73/q7aGddt6qMsyqPeQPxmqd+76mz27dS/wBPU2t93EZ42pJ7xX9YLn7TGTWOV4s7/ifmIbT6jpVoq/3TVaRPpaiofi0xt/WZtad+s0x+g/af0AZrWunx44+iqr/ZPRo9te6xaqltutf2a1LFj5nAwAB4k4A8YyaTyuqmOqqq0edviZX7qeuPakBPbu+Pk6fUH7ygEmqNkAjuIz9Uq7oP1LVUlb9wCXXDBWgetRWf0yf3Vvn9X3HvlpCS8quKYm1OhERIUIiICIiAiIgIiICIiAiIgIiICIiAiIgIiICIiAiIgIiICIiAmH6TdK9Nt9Xaal+HOQiL61tjD4ta+Pz9w8SJGunXWrTouKnTcOo1Y5EZ/NUn+GYd7foDn5lZRm6bxdqbmtudr7m5F29lR4IoHJVHyV/+4dvDcHVjfVOVPjvPpG7PdNesDUbi2LT2OmB9TTqcgnwa0/7x/uHgPGRfDN35UeQxxfWfCckrwcnmfP8AsHlOci76bA4anDp6Yi0eG8+s/EZerr7AePEfnYz6KVHcq/YJyJnA3r8pftkZtppwaM5iI+zsidXpC+YnNXB7iD8xzFl6cSirKmYn3conKmlnZURWd3OERVLOzeSqOZMtnoV1M+zdueGPIrpQcoP17D2z+gPV8y0RDm4rjcPh4zznw70Qjof0B1O5ENWOy02fW1DjKnzFK/7xv2R4nwl69Fuhum2+vh06es2O0tbDXWH9NvLyUYA8BMzVUFUKoCqoAAAAAUcgAB3Cc5Z8txPF4nETeucto2IiIcpERAREQEREBERAREQEREBERAREQEREBERAREQEREBERAREhXWP0xt0Qor03ALri5LMAxSpeEZVCeZZ7EUE8hz5GRVVFMXkS/WaxKa2stda60GWdiFVV8yT3SlunfXA94anQFqKO5tRzW+0eVQ761Pn7R8OHxhe/dNtZuArGpt7QKARWoCUhu8O4Xkz8+/7AJilr55PM+fl8w8JM5Pa4Pl/V9Veflt7+PpHvMaOAQn9FfL4x+c+H4ztAwMDkJ9nF3wP7PEnwAlX0FNFOHF5+/ekeUDuB3//AL3CcfWP6A+ot/gISvxbm33AeQnZBaqvOrKPDf3/AFHvd1ihfLJ8zzP3zmJ9iF6aKaf4xYzODVKe8DPn3H7ROcQmqmKotVF0s6uemle22t21C2pZya9RnVVry5DPJq/HhGD4+t3TYHQbhXfUltLrZU4DI6nKlT4iapSXdXXTttuu4bCTo7W/Or39k55ekIPs4gO8c+8c5ibvA5hy60Ti4XvHzDYeJxrsDAFSCCAQQcgg9xB8ROUl4BERAREQEREBERAREQEREBERAREQEREBERAREQEREBERAREQK86xetRdCX0+nUPqgF4mcHsqeIBlJ8bGIIIUcufM+Bpddxuv1DXXs9lrqSXc5diHrIGO5VHgo5DyE2C3vq00Gs1J1Gord7Sqg4ttRfVGAcIRzxy+qQbrK6GaTRLpDpKVp7SxkZgXZj7DAEsSfiNM8b/XLpoxKIomnpznfvvz2VNVYqqoyo5DxA8J6dPQ9n7mllv0K3s/ogzY7oXtOm9B0ViUUKz6bTsWWqsEsa1JJIGSc5kjAmkxD0I5viRTEU0xHfs1i0/Q3cLPY0esPvNLVj7bOGYe2hlsdXHC1bMhXKnDqSr81JB5gjkfAzZzplvPomg1d49qupuD9a3q1/tss1jVcDHf7/EnxJ+eROTt4HicXi65mu3TFtPHbvxs+xPPfrFX3nyH9pky6G9EKNbt+t1b32CzTJeTp0UKAy1l62ewkllbHxeHuIzEUy6cfmWBgz0zN58I7sijEDvwB5nkJzoqaz9zV7PoI9n9EGSLq16SB9w0mnOk28LbZws5oay7ARjkWWuxByJf+/a30bR6m5OEGmi6xQR6uUrZhkDwyBJmmzzKudVT/CmPfP8ATWj8h6rGfRtZjz9F1H+SeO0cJ4XBRvkupRvsYAyU/wCvzdPLSfzL/wDyS2eiW+puOzpqdwShxjUG4GsGoLW7gngbPxVBkzRZnRzrFmc6Y/MfMtfCcd8svo11KW31LZq7W0pcZWlEVrFB7u1Lcgf0QOXic8pV+4b+vpTXaOsaWtbRZTX+6dnwnKZ48g8wGxzAPIchLf6p+tq7WXjSa7he1lY1XKoQsVBZq7FHLPCCQQB7JGJPRMKcVzarFtThXpjfxv6p10I2HUaHTnTX2pqK62xp7ACtgoIyK7FOQOE5AwTyx3YkilK9aPXBqKNVZpNAy1diQLbuFXc24yUQMCABnBOM5z3Y54Lol14a2m9BrnGp07EByURbUUnnYhQDOO/BBzjwjpmc3j9cXs2HifFbIyOYM+yq5ERAREQEREBERAREQEREBERAREQEREBERAREQEREBERASG9a+2G3bndfa07rd8yAMljfxUsdv4kmU42VhgVYAqQQQRkEHkQR5SJi8WkQrqo3pbdH2B5WadiOHx7F2Zqj/F9ev56TJvKF3E2bPuVw01nCtQHAHr4g+ntUEJaWdF4AQi8XFktVyGePNydFN/XW6OjULgGxPXUHIW1Tw2Jnxw6sM+7MzwqsumdY1TKLdduoK7YFH+81OnU/MC1mP+mJQe7U2110uVKJertWx73RW4S4Hguc4Pjjy79lunnRM7jp6qMhVGposckkE0qSLFUge0UZgJU/wg6VTU6BUAVV0zqqgYAUOAFA8AAJvTGbaOKrw8GcOjK85z5eCOrs9P8Ao42p4F9I/KITtcev2XZD83n5OSTjzmT6o9SRp99Twbb7Gx71W0Z/bmR6KdFr9x6NtRpuDtPyiz+u3AvCtaA88Hn6wmQ6J9XGs22jdrNV2PDZt2pReCwueLhLcxwjlgGXmdnHEboB1Wfvxt/60/1bzYLrP1HBs+4HzoZf5ZCf3pr71Wfvxt/60/1by8OurUcGy6kfLbTr/wBZCfuUyKtSn+LWgVkhm8ARn684/Ay5OhGsP+im5gHnX6av1NWjf+4ZWe3aPi27X2fIu28fyvSQfwEsrqX0npW17vpM47TIHkDbSUB+2sfZJqRRqhHVftlOo3Ds9Qi2IdPqiqMMg2Cs4OPMDiI94z4T51X1WJu+3sVcfnQCSrDk1bKcnHvkfovv0eoDKXo1FFh9zpapwQQffkEHkfmmyPVn1ipulJD4r1dQHa1juYdwur/RJ7x4Hl4glVkU2nJr70kYPumr7T2W1t/Ef0e3YH7pkOs3ZFo3TWV6eopSrJwqiEIAaUYhcDGMkz71p7E+l3XVhgQl1jXVnHJktJY4+Ziy/VLB6oOtUua9BrWy3JdPcTzbHJaLD5+Ct49x54zO10WztK1uj7k6TSlu80UE+eTWuZkIiYtyIiAiIgIiICIiAiIgIiICIiAiIgIiICIiAiIgIiICIiAiIgVn1zbKeDT61AS1J7KzhJDGqw4rbI9YYsOPV9bFrYxmeTqa3krdqdI5XDDt0AYMVcFa70Prvg862wWJzxSyN92ldVpr9O/Jba2TOMlSR6rj3qcEe8CVNs+kG36qt7AjPpLrEsZQyqaWBV2RcnhxW6sB+hicePiRg101zpP0z8NKaZqiYjbNdEob4RX+16L9RZ/WS+FORKN+EZp8XaB/A16hc+9WrOP253U6sK9Hd1d9MBtewPqGrNw9PevgDhD61aHiyQfkzNbd1pruul3SpdO1HZ6DUvxG0Pn1GXGAox3ys13an/RttPxp2/5SD9lkcfZ9kD2nD38ORjPnMn1R6cnT76/gu32L9bJacfsS8xurE7MD1Wfvxt/60/1by3fhAX8O11r8vVVD6glrf3RKR6G72mj1+l1Nis6UvxMq44iOFlwMkD43nJ91sdOKty27RWUpZWvpV68NnDxcVdSZPqkjH58RMZopn6ZQ/aNxoXaNypdwuotu0TVV4bLLW5LkEDAwHbvMmvUBuq0tufaEhBTRYcKznCNYDhVBJPrjkBmV1tfRXU6mpraVVlVioBsrR3cAFlqVyC5AYE8Oe+SToZt9+n4gQ9dmrR818XZWNoaV7a0DmCptcVVKeRwbPnkzoim90w6zti0e5P2miLruIrdzU2nvq9JprHrYLoB2iju58/ZPhivOrHdGo3bQspwHtWpvIpb6hB+tlPzgSadFuldVO7VjVBtJhbGu7fs6lSz0Oqta0C8sMtWc8s5QBRgZr7ocvFueg4fHWabHzdsp/CRGlkzrddXWDv2ya9H0mo1Ir1NTutbim8tVqAeAjITDKSMEZwceYBFE7xtV2j1NlFvqXUvg4Pxhgq6nyIKsD7xMl0yXs9313FyA1tzfxTaWz9hmQ62tzp1G76izTultZFADoQyMRUgOCORx3fVJiLIqm7ZHo1uJ1Gj0lze1bRS5+kyKW+8mZKR/q+QrtW3A9/oun++sEfjJBMW5ERAREQEREBERAREQEREBERAREQEREBERAREQEREBERAREQEq7pZXwa7VZ7m7Gz6jUqH76jLRla9OiBrz76NMD8/HqP8ACeZzWL8NPlb+3Rw8/wCSEm6Bbl2mlFbHL6c9kfM1gA0t7/UKjPmrTzdZPQYbppOzVlS+tuOl2zw8WMMj458LDxHcQDzxiRjodvAo11aMcLcgqby4w35pvqZ+H/1x5S1J0cFjzi4NNU67+sd3Z4tHTVMNXv8AU/u/acHop7/b7Wns8fK4uLu+rPuly9Gerk6HadVpkK2arU039o/chuapkRFJ5hFzjJ8yeWcTl0p6c6gav0DaaU1OsVA9z2Hh0+nQ44ePBGWIIOM+I784ETs639x23WLp9609PAwB7SjIPZkkdonrEOAQeXI8p3TMyximIRL/AFF7r8jT/wA+v+Eyeq6nd0bRaWgJRxVXauxh2wxi1dOFwcfwTS9bN1pWg6guooFfa9pn1Ox4eLjz5cPOVdp+szddaNVq9t02m9A0pORdxHUXKo4n4MMAGCYPD4ZAyxjqlHRDGVdGr9PRr9MK2bV3U6PQaVACVFNlS2ay8NjHZl3tZn7uJcHnJD0O0Nt2436mv87pkdtCbHb12ooqY2uvi3aal1OR8gzu6IbpbbpNa2m4tRq9RqbjXeWLUil/9nuZ+5ErQ/uXJgUK8OTFvWBtexVLoC91lumRQyJUxdnZRYXLNhMsX4jz+NIumIV70w6mNwq1FjaZW1tLsSr9ovbAHuW0OwJYd3EM5xnl3SRdVnVDqKNSmr16rV2WTVTxK7mwggWWFSQAMkgZJzjuxzlPVd1i2bvZr2atKqaW04pQZLhXFvEbG7iTwDuAx7++SfpX0np27S2am8nhTACj23sPJa0HmT9wJ8JM1Tojoi91a9a/VHfqdQ2s0AWx7AO2pLKjF1AUWVlsKcgDIJHMZGcyIdG+pPcNRco1VfolAI43ZkLlfFa1Un1j5nA8efcZpvPTXpFRQda2j0delADGk8T3pUe5rcOD3EZwAR4gYOJb1c9YtW7Uuyr2N9XCLaieLGc8NiN4qcH3gjHkS6psdEXulel061oiIOFEVVUeSqAAPsAnbESi5ERAREQEREBERAREQEREBERAREQEREBERAREQEREBERAREQMCnTjRFrFNwQ1u6HjV0BZCVYKSMNzBHKVx0i3kajWCwZC2W4QHk3YUVPzYHmMuScHmOMA4OZIene96NbLahRQ2qUL2l1iIBWpUEMfjWnDLgH1cnGc+qYJtah3JQZVAtNNQxyD9/G3cHbkSPirzPPkPG5hiTXH/lGfpG+0feY/5lE9ODFp6u/N36HQNqtStaZ7UVcSYbhJs4LGKZ8CewIB8Dg+Etboj0oXV1BXPDqaxi1COFiVPCbAveASDkfFbKnulcdWFDPuNbkhsV8RI9nIrcPj3ceqxLJ3noPpdTYLHD12ZBL1twFiMDJ5EcWABxjDYA58hOng8OaKI6e+82eJVeVGbf0j1ej6T6gIW/P7garayMiyl7yqcvMK4KkfgTMz8JO9Tft6DHGtV7N58DOgT70eW/uu16Gl33C+qhbaUJbUMg41RRjOe8nHIePgJRe37FqOk2626pw1OhV1VnPxaE9nT1nuNhHM45AuT5A+lEsmW6W7tZR0S2ykkhtT2anz9HUvao+bApHzSY9RekH5EQEcrLdTxe/1uDn9SyK/CENZ0u1+jlGoDahUKENXhVrVVUjly4SPqkz6jD/4Jpv1mp/rnjYVX1B7u1G7GjPqaiuxCPDtKgbEb5wFsH8aW71s7RQ21bhY1VRsFXELOzXtOJWXhPFjPLEo3qkB/L+jx/xNR9nY25l+9av7zbh+oP8ASWJ1FefBo9nc/paT8L57vhIdoNJoSuRWNQ/ER4Wdn+b+vHaTw/Bo9nc/paT8L5ce6bTTqamq1FaXVNjKOoZSRzB5+I84nUV50X6U2avozqr9aeJko1tbOQAbFWtgrHwJPEF95EgPwdEf8p3kZ4BpH4/LJtq4fr5H75IeuPflVKNk2yscTmvtKqVGFXPHXQqjxJw59wGe8yXdVXQdNqoNdr1trdQBZaoYZCLyWtB3lVLHLebH3RsJ7ERKhERAREQEREBERAREQEREBERAREQEREBERAREQEREBERAREQOi3Q1s6OyIzpngcqpdM9/AxGVz7p5KujmmW83rTWLsAB8Z4QFCeoDyQ8IAJUAkAZ7pkogeanbakculdaOVCF1RQ3Zg5CZAzjPhPTEQKP65entFmrr2+xrvRKmV9Z2HCbLLBzTTqWIAA5EnnzPdlZ2nr426nSNp9FpdTTw1OlK8NK1qxUhSxDk95yTzJ5+M9Gp+DnXY7u+uuZ3ZmZjSpJZiSxOX8STOv8A7NdP/O3fzKf5pbIeHpD0ca7ohoHQZbTBbyAOfZO1gs+wWBj7lMlXUTrB+RMk8qrtSG93c/4MJN9j2JdNoqNISLUqpWollADqF4SWXmOfPlz75BH6n76PSatu3B9JotUT2tDUi0qCMEVuSCPV9XwOMZJkCB/B92Rrtyt1RHqaepvW/hrvVUfyO1P2S3+tZgNm3DP/AAT97KBMl0R6JUbbpl0+nB4QSzu2OOyw4zY5HjyA9wAEjfTTqus3K61m3DV1UWdn/wB2GWoBRVGeEuAcleLu7zE5iH/Bp9nc/paT8L5ZfT7pgm2aG3UNg2exSh+PewPCPmGCx9ymQjbOoZtMWbTbnrNOWADGpezLAdwbhcZkh6werEbsdPx6mylaFcBQgcMzcOXOWHPCgROoq7oJ1mbboO0vvq1up3C8s1+oK097HLJVmzkue8959wwBLeg/TJN26QPqKksrqp25q1V+Hiyb0LMQpIHt47/CeX/s10/87b/Mp/mkp6veqdNpvtuS97zZX2eGrVMDiDZBDH5IkzYT6IiVCIiAiIgIiICIiAiIgIiICIiAiIgI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63500" y="-682625"/>
            <a:ext cx="3267075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8" name="AutoShape 4" descr="data:image/jpeg;base64,/9j/4AAQSkZJRgABAQAAAQABAAD/2wCEAAkGBhIREBATEBQQEBETExAWFBMVEhISERUPFhQVFRMQEhUYHCYeGBojGRISIC8gIycpLDgsFR8xNTAqNSguLCoBCQoKDgwOGg8PGiwkHCQvKSwpLCwsKiwpLywsKiw1LCotLCksLCwsLS4sLCksLCwpKiwtLCk0LSktLCkwLykpKf/AABEIAJMBVwMBIgACEQEDEQH/xAAcAAEAAgIDAQAAAAAAAAAAAAAABgcFCAIDBAH/xABQEAACAgECAgYECQUMBwkAAAABAgADEQQFEiEGBxMxQVEUIjJhCEJScXKBkaGxFSNic6IzNWOCkpOys8HC0dIWFzRDU1SjGCQlRIPD0+Hw/8QAGgEBAAMBAQEAAAAAAAAAAAAAAAECAwQFBv/EAC4RAQABAgQEBQQCAwEAAAAAAAABAhEDITFBBAUS8FFhcYHBIpGh0TKxIzPhE//aAAwDAQACEQMRAD8AvGIiAiIgIiICIiAiIgIiICIiAiIgIiICJ133qis7sqIoJZmIVVUcyzE8gJWG99elaWMujo9JQcu2e00ozeaLwMSvvOM+WOcNMPCrxJ6aIvK04lI3demtPsafSJ85us/ArMdqeufc27m0lX0aD/fsMOqOX8Tr0/mP2v8AjM1uv62Nzb/zhX6FOnH4VkzH3dOdwfv1euP0bGrH7PDCY4DEnen73/q7aGddt6qMsyqPeQPxmqd+76mz27dS/wBPU2t93EZ42pJ7xX9YLn7TGTWOV4s7/ifmIbT6jpVoq/3TVaRPpaiofi0xt/WZtad+s0x+g/af0AZrWunx44+iqr/ZPRo9te6xaqltutf2a1LFj5nAwAB4k4A8YyaTyuqmOqqq0edviZX7qeuPakBPbu+Pk6fUH7ygEmqNkAjuIz9Uq7oP1LVUlb9wCXXDBWgetRWf0yf3Vvn9X3HvlpCS8quKYm1OhERIUIiICIiAiIgIiICIiAiIgIiICIiAiIgIiICIiAiIgIiICIiAmH6TdK9Nt9Xaal+HOQiL61tjD4ta+Pz9w8SJGunXWrTouKnTcOo1Y5EZ/NUn+GYd7foDn5lZRm6bxdqbmtudr7m5F29lR4IoHJVHyV/+4dvDcHVjfVOVPjvPpG7PdNesDUbi2LT2OmB9TTqcgnwa0/7x/uHgPGRfDN35UeQxxfWfCckrwcnmfP8AsHlOci76bA4anDp6Yi0eG8+s/EZerr7AePEfnYz6KVHcq/YJyJnA3r8pftkZtppwaM5iI+zsidXpC+YnNXB7iD8xzFl6cSirKmYn3conKmlnZURWd3OERVLOzeSqOZMtnoV1M+zdueGPIrpQcoP17D2z+gPV8y0RDm4rjcPh4zznw70Qjof0B1O5ENWOy02fW1DjKnzFK/7xv2R4nwl69Fuhum2+vh06es2O0tbDXWH9NvLyUYA8BMzVUFUKoCqoAAAAAUcgAB3Cc5Z8txPF4nETeucto2IiIcpERAREQEREBERAREQEREBERAREQEREBERAREQEREBERAREhXWP0xt0Qor03ALri5LMAxSpeEZVCeZZ7EUE8hz5GRVVFMXkS/WaxKa2stda60GWdiFVV8yT3SlunfXA94anQFqKO5tRzW+0eVQ761Pn7R8OHxhe/dNtZuArGpt7QKARWoCUhu8O4Xkz8+/7AJilr55PM+fl8w8JM5Pa4Pl/V9Veflt7+PpHvMaOAQn9FfL4x+c+H4ztAwMDkJ9nF3wP7PEnwAlX0FNFOHF5+/ekeUDuB3//AL3CcfWP6A+ot/gISvxbm33AeQnZBaqvOrKPDf3/AFHvd1ihfLJ8zzP3zmJ9iF6aKaf4xYzODVKe8DPn3H7ROcQmqmKotVF0s6uemle22t21C2pZya9RnVVry5DPJq/HhGD4+t3TYHQbhXfUltLrZU4DI6nKlT4iapSXdXXTttuu4bCTo7W/Or39k55ekIPs4gO8c+8c5ibvA5hy60Ti4XvHzDYeJxrsDAFSCCAQQcgg9xB8ROUl4BERAREQEREBERAREQEREBERAREQEREBERAREQEREBERAREQK86xetRdCX0+nUPqgF4mcHsqeIBlJ8bGIIIUcufM+Bpddxuv1DXXs9lrqSXc5diHrIGO5VHgo5DyE2C3vq00Gs1J1Gord7Sqg4ttRfVGAcIRzxy+qQbrK6GaTRLpDpKVp7SxkZgXZj7DAEsSfiNM8b/XLpoxKIomnpznfvvz2VNVYqqoyo5DxA8J6dPQ9n7mllv0K3s/ogzY7oXtOm9B0ViUUKz6bTsWWqsEsa1JJIGSc5kjAmkxD0I5viRTEU0xHfs1i0/Q3cLPY0esPvNLVj7bOGYe2hlsdXHC1bMhXKnDqSr81JB5gjkfAzZzplvPomg1d49qupuD9a3q1/tss1jVcDHf7/EnxJ+eROTt4HicXi65mu3TFtPHbvxs+xPPfrFX3nyH9pky6G9EKNbt+t1b32CzTJeTp0UKAy1l62ewkllbHxeHuIzEUy6cfmWBgz0zN58I7sijEDvwB5nkJzoqaz9zV7PoI9n9EGSLq16SB9w0mnOk28LbZws5oay7ARjkWWuxByJf+/a30bR6m5OEGmi6xQR6uUrZhkDwyBJmmzzKudVT/CmPfP8ATWj8h6rGfRtZjz9F1H+SeO0cJ4XBRvkupRvsYAyU/wCvzdPLSfzL/wDyS2eiW+puOzpqdwShxjUG4GsGoLW7gngbPxVBkzRZnRzrFmc6Y/MfMtfCcd8svo11KW31LZq7W0pcZWlEVrFB7u1Lcgf0QOXic8pV+4b+vpTXaOsaWtbRZTX+6dnwnKZ48g8wGxzAPIchLf6p+tq7WXjSa7he1lY1XKoQsVBZq7FHLPCCQQB7JGJPRMKcVzarFtThXpjfxv6p10I2HUaHTnTX2pqK62xp7ACtgoIyK7FOQOE5AwTyx3YkilK9aPXBqKNVZpNAy1diQLbuFXc24yUQMCABnBOM5z3Y54Lol14a2m9BrnGp07EByURbUUnnYhQDOO/BBzjwjpmc3j9cXs2HifFbIyOYM+yq5ERAREQEREBERAREQEREBERAREQEREBERAREQEREBERASG9a+2G3bndfa07rd8yAMljfxUsdv4kmU42VhgVYAqQQQRkEHkQR5SJi8WkQrqo3pbdH2B5WadiOHx7F2Zqj/F9ev56TJvKF3E2bPuVw01nCtQHAHr4g+ntUEJaWdF4AQi8XFktVyGePNydFN/XW6OjULgGxPXUHIW1Tw2Jnxw6sM+7MzwqsumdY1TKLdduoK7YFH+81OnU/MC1mP+mJQe7U2110uVKJertWx73RW4S4Hguc4Pjjy79lunnRM7jp6qMhVGposckkE0qSLFUge0UZgJU/wg6VTU6BUAVV0zqqgYAUOAFA8AAJvTGbaOKrw8GcOjK85z5eCOrs9P8Ao42p4F9I/KITtcev2XZD83n5OSTjzmT6o9SRp99Twbb7Gx71W0Z/bmR6KdFr9x6NtRpuDtPyiz+u3AvCtaA88Hn6wmQ6J9XGs22jdrNV2PDZt2pReCwueLhLcxwjlgGXmdnHEboB1Wfvxt/60/1bzYLrP1HBs+4HzoZf5ZCf3pr71Wfvxt/60/1by8OurUcGy6kfLbTr/wBZCfuUyKtSn+LWgVkhm8ARn684/Ay5OhGsP+im5gHnX6av1NWjf+4ZWe3aPi27X2fIu28fyvSQfwEsrqX0npW17vpM47TIHkDbSUB+2sfZJqRRqhHVftlOo3Ds9Qi2IdPqiqMMg2Cs4OPMDiI94z4T51X1WJu+3sVcfnQCSrDk1bKcnHvkfovv0eoDKXo1FFh9zpapwQQffkEHkfmmyPVn1ipulJD4r1dQHa1juYdwur/RJ7x4Hl4glVkU2nJr70kYPumr7T2W1t/Ef0e3YH7pkOs3ZFo3TWV6eopSrJwqiEIAaUYhcDGMkz71p7E+l3XVhgQl1jXVnHJktJY4+Ziy/VLB6oOtUua9BrWy3JdPcTzbHJaLD5+Ct49x54zO10WztK1uj7k6TSlu80UE+eTWuZkIiYtyIiAiIgIiICIiAiIgIiICIiAiIgIiICIiAiIgIiICIiAiIgVn1zbKeDT61AS1J7KzhJDGqw4rbI9YYsOPV9bFrYxmeTqa3krdqdI5XDDt0AYMVcFa70Prvg862wWJzxSyN92ldVpr9O/Jba2TOMlSR6rj3qcEe8CVNs+kG36qt7AjPpLrEsZQyqaWBV2RcnhxW6sB+hicePiRg101zpP0z8NKaZqiYjbNdEob4RX+16L9RZ/WS+FORKN+EZp8XaB/A16hc+9WrOP253U6sK9Hd1d9MBtewPqGrNw9PevgDhD61aHiyQfkzNbd1pruul3SpdO1HZ6DUvxG0Pn1GXGAox3ys13an/RttPxp2/5SD9lkcfZ9kD2nD38ORjPnMn1R6cnT76/gu32L9bJacfsS8xurE7MD1Wfvxt/60/1by3fhAX8O11r8vVVD6glrf3RKR6G72mj1+l1Nis6UvxMq44iOFlwMkD43nJ91sdOKty27RWUpZWvpV68NnDxcVdSZPqkjH58RMZopn6ZQ/aNxoXaNypdwuotu0TVV4bLLW5LkEDAwHbvMmvUBuq0tufaEhBTRYcKznCNYDhVBJPrjkBmV1tfRXU6mpraVVlVioBsrR3cAFlqVyC5AYE8Oe+SToZt9+n4gQ9dmrR818XZWNoaV7a0DmCptcVVKeRwbPnkzoim90w6zti0e5P2miLruIrdzU2nvq9JprHrYLoB2iju58/ZPhivOrHdGo3bQspwHtWpvIpb6hB+tlPzgSadFuldVO7VjVBtJhbGu7fs6lSz0Oqta0C8sMtWc8s5QBRgZr7ocvFueg4fHWabHzdsp/CRGlkzrddXWDv2ya9H0mo1Ir1NTutbim8tVqAeAjITDKSMEZwceYBFE7xtV2j1NlFvqXUvg4Pxhgq6nyIKsD7xMl0yXs9313FyA1tzfxTaWz9hmQ62tzp1G76izTultZFADoQyMRUgOCORx3fVJiLIqm7ZHo1uJ1Gj0lze1bRS5+kyKW+8mZKR/q+QrtW3A9/oun++sEfjJBMW5ERAREQEREBERAREQEREBERAREQEREBERAREQEREBERAREQEq7pZXwa7VZ7m7Gz6jUqH76jLRla9OiBrz76NMD8/HqP8ACeZzWL8NPlb+3Rw8/wCSEm6Bbl2mlFbHL6c9kfM1gA0t7/UKjPmrTzdZPQYbppOzVlS+tuOl2zw8WMMj458LDxHcQDzxiRjodvAo11aMcLcgqby4w35pvqZ+H/1x5S1J0cFjzi4NNU67+sd3Z4tHTVMNXv8AU/u/acHop7/b7Wns8fK4uLu+rPuly9Gerk6HadVpkK2arU039o/chuapkRFJ5hFzjJ8yeWcTl0p6c6gav0DaaU1OsVA9z2Hh0+nQ44ePBGWIIOM+I784ETs639x23WLp9609PAwB7SjIPZkkdonrEOAQeXI8p3TMyximIRL/AFF7r8jT/wA+v+Eyeq6nd0bRaWgJRxVXauxh2wxi1dOFwcfwTS9bN1pWg6guooFfa9pn1Ox4eLjz5cPOVdp+szddaNVq9t02m9A0pORdxHUXKo4n4MMAGCYPD4ZAyxjqlHRDGVdGr9PRr9MK2bV3U6PQaVACVFNlS2ay8NjHZl3tZn7uJcHnJD0O0Nt2436mv87pkdtCbHb12ooqY2uvi3aal1OR8gzu6IbpbbpNa2m4tRq9RqbjXeWLUil/9nuZ+5ErQ/uXJgUK8OTFvWBtexVLoC91lumRQyJUxdnZRYXLNhMsX4jz+NIumIV70w6mNwq1FjaZW1tLsSr9ovbAHuW0OwJYd3EM5xnl3SRdVnVDqKNSmr16rV2WTVTxK7mwggWWFSQAMkgZJzjuxzlPVd1i2bvZr2atKqaW04pQZLhXFvEbG7iTwDuAx7++SfpX0np27S2am8nhTACj23sPJa0HmT9wJ8JM1Tojoi91a9a/VHfqdQ2s0AWx7AO2pLKjF1AUWVlsKcgDIJHMZGcyIdG+pPcNRco1VfolAI43ZkLlfFa1Un1j5nA8efcZpvPTXpFRQda2j0delADGk8T3pUe5rcOD3EZwAR4gYOJb1c9YtW7Uuyr2N9XCLaieLGc8NiN4qcH3gjHkS6psdEXulel061oiIOFEVVUeSqAAPsAnbESi5ERAREQEREBERAREQEREBERAREQEREBERAREQEREBERAREQMCnTjRFrFNwQ1u6HjV0BZCVYKSMNzBHKVx0i3kajWCwZC2W4QHk3YUVPzYHmMuScHmOMA4OZIene96NbLahRQ2qUL2l1iIBWpUEMfjWnDLgH1cnGc+qYJtah3JQZVAtNNQxyD9/G3cHbkSPirzPPkPG5hiTXH/lGfpG+0feY/5lE9ODFp6u/N36HQNqtStaZ7UVcSYbhJs4LGKZ8CewIB8Dg+Etboj0oXV1BXPDqaxi1COFiVPCbAveASDkfFbKnulcdWFDPuNbkhsV8RI9nIrcPj3ceqxLJ3noPpdTYLHD12ZBL1twFiMDJ5EcWABxjDYA58hOng8OaKI6e+82eJVeVGbf0j1ej6T6gIW/P7garayMiyl7yqcvMK4KkfgTMz8JO9Tft6DHGtV7N58DOgT70eW/uu16Gl33C+qhbaUJbUMg41RRjOe8nHIePgJRe37FqOk2626pw1OhV1VnPxaE9nT1nuNhHM45AuT5A+lEsmW6W7tZR0S2ykkhtT2anz9HUvao+bApHzSY9RekH5EQEcrLdTxe/1uDn9SyK/CENZ0u1+jlGoDahUKENXhVrVVUjly4SPqkz6jD/4Jpv1mp/rnjYVX1B7u1G7GjPqaiuxCPDtKgbEb5wFsH8aW71s7RQ21bhY1VRsFXELOzXtOJWXhPFjPLEo3qkB/L+jx/xNR9nY25l+9av7zbh+oP8ASWJ1FefBo9nc/paT8L57vhIdoNJoSuRWNQ/ER4Wdn+b+vHaTw/Bo9nc/paT8L5ce6bTTqamq1FaXVNjKOoZSRzB5+I84nUV50X6U2avozqr9aeJko1tbOQAbFWtgrHwJPEF95EgPwdEf8p3kZ4BpH4/LJtq4fr5H75IeuPflVKNk2yscTmvtKqVGFXPHXQqjxJw59wGe8yXdVXQdNqoNdr1trdQBZaoYZCLyWtB3lVLHLebH3RsJ7ERKhERAREQEREBERAREQEREBERAREQEREBERAREQEREBERAREQOi3Q1s6OyIzpngcqpdM9/AxGVz7p5KujmmW83rTWLsAB8Z4QFCeoDyQ8IAJUAkAZ7pkogeanbakculdaOVCF1RQ3Zg5CZAzjPhPTEQKP65entFmrr2+xrvRKmV9Z2HCbLLBzTTqWIAA5EnnzPdlZ2nr426nSNp9FpdTTw1OlK8NK1qxUhSxDk95yTzJ5+M9Gp+DnXY7u+uuZ3ZmZjSpJZiSxOX8STOv8A7NdP/O3fzKf5pbIeHpD0ca7ohoHQZbTBbyAOfZO1gs+wWBj7lMlXUTrB+RMk8qrtSG93c/4MJN9j2JdNoqNISLUqpWollADqF4SWXmOfPlz75BH6n76PSatu3B9JotUT2tDUi0qCMEVuSCPV9XwOMZJkCB/B92Rrtyt1RHqaepvW/hrvVUfyO1P2S3+tZgNm3DP/AAT97KBMl0R6JUbbpl0+nB4QSzu2OOyw4zY5HjyA9wAEjfTTqus3K61m3DV1UWdn/wB2GWoBRVGeEuAcleLu7zE5iH/Bp9nc/paT8L5ZfT7pgm2aG3UNg2exSh+PewPCPmGCx9ymQjbOoZtMWbTbnrNOWADGpezLAdwbhcZkh6werEbsdPx6mylaFcBQgcMzcOXOWHPCgROoq7oJ1mbboO0vvq1up3C8s1+oK097HLJVmzkue8959wwBLeg/TJN26QPqKksrqp25q1V+Hiyb0LMQpIHt47/CeX/s10/87b/Mp/mkp6veqdNpvtuS97zZX2eGrVMDiDZBDH5IkzYT6IiVCIiAiIgIiICIiAiIgIiICIiAiIgI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63500" y="-682625"/>
            <a:ext cx="3267075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0" name="AutoShape 6" descr="data:image/jpeg;base64,/9j/4AAQSkZJRgABAQAAAQABAAD/2wCEAAkGBhIREBATEBQQEBETExAWFBMVEhISERUPFhQVFRMQEhUYHCYeGBojGRISIC8gIycpLDgsFR8xNTAqNSguLCoBCQoKDgwOGg8PGiwkHCQvKSwpLCwsKiwpLywsKiw1LCotLCksLCwsLS4sLCksLCwpKiwtLCk0LSktLCkwLykpKf/AABEIAJMBVwMBIgACEQEDEQH/xAAcAAEAAgIDAQAAAAAAAAAAAAAABgcFCAIDBAH/xABQEAACAgECAgYECQUMBwkAAAABAgADEQQFEiEGBxMxQVEUIjJhCEJScXKBkaGxFSNic6IzNWOCkpOys8HC0dIWFzRDU1SjGCQlRIPD0+Hw/8QAGgEBAAMBAQEAAAAAAAAAAAAAAAECAwQFBv/EAC4RAQABAgQEBQQCAwEAAAAAAAABAhEDITFBBAUS8FFhcYHBIpGh0TKxIzPhE//aAAwDAQACEQMRAD8AvGIiAiIgIiICIiAiIgIiICIiAiIgIiICJ133qis7sqIoJZmIVVUcyzE8gJWG99elaWMujo9JQcu2e00ozeaLwMSvvOM+WOcNMPCrxJ6aIvK04lI3demtPsafSJ85us/ArMdqeufc27m0lX0aD/fsMOqOX8Tr0/mP2v8AjM1uv62Nzb/zhX6FOnH4VkzH3dOdwfv1euP0bGrH7PDCY4DEnen73/q7aGddt6qMsyqPeQPxmqd+76mz27dS/wBPU2t93EZ42pJ7xX9YLn7TGTWOV4s7/ifmIbT6jpVoq/3TVaRPpaiofi0xt/WZtad+s0x+g/af0AZrWunx44+iqr/ZPRo9te6xaqltutf2a1LFj5nAwAB4k4A8YyaTyuqmOqqq0edviZX7qeuPakBPbu+Pk6fUH7ygEmqNkAjuIz9Uq7oP1LVUlb9wCXXDBWgetRWf0yf3Vvn9X3HvlpCS8quKYm1OhERIUIiICIiAiIgIiICIiAiIgIiICIiAiIgIiICIiAiIgIiICIiAmH6TdK9Nt9Xaal+HOQiL61tjD4ta+Pz9w8SJGunXWrTouKnTcOo1Y5EZ/NUn+GYd7foDn5lZRm6bxdqbmtudr7m5F29lR4IoHJVHyV/+4dvDcHVjfVOVPjvPpG7PdNesDUbi2LT2OmB9TTqcgnwa0/7x/uHgPGRfDN35UeQxxfWfCckrwcnmfP8AsHlOci76bA4anDp6Yi0eG8+s/EZerr7AePEfnYz6KVHcq/YJyJnA3r8pftkZtppwaM5iI+zsidXpC+YnNXB7iD8xzFl6cSirKmYn3conKmlnZURWd3OERVLOzeSqOZMtnoV1M+zdueGPIrpQcoP17D2z+gPV8y0RDm4rjcPh4zznw70Qjof0B1O5ENWOy02fW1DjKnzFK/7xv2R4nwl69Fuhum2+vh06es2O0tbDXWH9NvLyUYA8BMzVUFUKoCqoAAAAAUcgAB3Cc5Z8txPF4nETeucto2IiIcpERAREQEREBERAREQEREBERAREQEREBERAREQEREBERAREhXWP0xt0Qor03ALri5LMAxSpeEZVCeZZ7EUE8hz5GRVVFMXkS/WaxKa2stda60GWdiFVV8yT3SlunfXA94anQFqKO5tRzW+0eVQ761Pn7R8OHxhe/dNtZuArGpt7QKARWoCUhu8O4Xkz8+/7AJilr55PM+fl8w8JM5Pa4Pl/V9Veflt7+PpHvMaOAQn9FfL4x+c+H4ztAwMDkJ9nF3wP7PEnwAlX0FNFOHF5+/ekeUDuB3//AL3CcfWP6A+ot/gISvxbm33AeQnZBaqvOrKPDf3/AFHvd1ihfLJ8zzP3zmJ9iF6aKaf4xYzODVKe8DPn3H7ROcQmqmKotVF0s6uemle22t21C2pZya9RnVVry5DPJq/HhGD4+t3TYHQbhXfUltLrZU4DI6nKlT4iapSXdXXTttuu4bCTo7W/Or39k55ekIPs4gO8c+8c5ibvA5hy60Ti4XvHzDYeJxrsDAFSCCAQQcgg9xB8ROUl4BERAREQEREBERAREQEREBERAREQEREBERAREQEREBERAREQK86xetRdCX0+nUPqgF4mcHsqeIBlJ8bGIIIUcufM+Bpddxuv1DXXs9lrqSXc5diHrIGO5VHgo5DyE2C3vq00Gs1J1Gord7Sqg4ttRfVGAcIRzxy+qQbrK6GaTRLpDpKVp7SxkZgXZj7DAEsSfiNM8b/XLpoxKIomnpznfvvz2VNVYqqoyo5DxA8J6dPQ9n7mllv0K3s/ogzY7oXtOm9B0ViUUKz6bTsWWqsEsa1JJIGSc5kjAmkxD0I5viRTEU0xHfs1i0/Q3cLPY0esPvNLVj7bOGYe2hlsdXHC1bMhXKnDqSr81JB5gjkfAzZzplvPomg1d49qupuD9a3q1/tss1jVcDHf7/EnxJ+eROTt4HicXi65mu3TFtPHbvxs+xPPfrFX3nyH9pky6G9EKNbt+t1b32CzTJeTp0UKAy1l62ewkllbHxeHuIzEUy6cfmWBgz0zN58I7sijEDvwB5nkJzoqaz9zV7PoI9n9EGSLq16SB9w0mnOk28LbZws5oay7ARjkWWuxByJf+/a30bR6m5OEGmi6xQR6uUrZhkDwyBJmmzzKudVT/CmPfP8ATWj8h6rGfRtZjz9F1H+SeO0cJ4XBRvkupRvsYAyU/wCvzdPLSfzL/wDyS2eiW+puOzpqdwShxjUG4GsGoLW7gngbPxVBkzRZnRzrFmc6Y/MfMtfCcd8svo11KW31LZq7W0pcZWlEVrFB7u1Lcgf0QOXic8pV+4b+vpTXaOsaWtbRZTX+6dnwnKZ48g8wGxzAPIchLf6p+tq7WXjSa7he1lY1XKoQsVBZq7FHLPCCQQB7JGJPRMKcVzarFtThXpjfxv6p10I2HUaHTnTX2pqK62xp7ACtgoIyK7FOQOE5AwTyx3YkilK9aPXBqKNVZpNAy1diQLbuFXc24yUQMCABnBOM5z3Y54Lol14a2m9BrnGp07EByURbUUnnYhQDOO/BBzjwjpmc3j9cXs2HifFbIyOYM+yq5ERAREQEREBERAREQEREBERAREQEREBERAREQEREBERASG9a+2G3bndfa07rd8yAMljfxUsdv4kmU42VhgVYAqQQQRkEHkQR5SJi8WkQrqo3pbdH2B5WadiOHx7F2Zqj/F9ev56TJvKF3E2bPuVw01nCtQHAHr4g+ntUEJaWdF4AQi8XFktVyGePNydFN/XW6OjULgGxPXUHIW1Tw2Jnxw6sM+7MzwqsumdY1TKLdduoK7YFH+81OnU/MC1mP+mJQe7U2110uVKJertWx73RW4S4Hguc4Pjjy79lunnRM7jp6qMhVGposckkE0qSLFUge0UZgJU/wg6VTU6BUAVV0zqqgYAUOAFA8AAJvTGbaOKrw8GcOjK85z5eCOrs9P8Ao42p4F9I/KITtcev2XZD83n5OSTjzmT6o9SRp99Twbb7Gx71W0Z/bmR6KdFr9x6NtRpuDtPyiz+u3AvCtaA88Hn6wmQ6J9XGs22jdrNV2PDZt2pReCwueLhLcxwjlgGXmdnHEboB1Wfvxt/60/1bzYLrP1HBs+4HzoZf5ZCf3pr71Wfvxt/60/1by8OurUcGy6kfLbTr/wBZCfuUyKtSn+LWgVkhm8ARn684/Ay5OhGsP+im5gHnX6av1NWjf+4ZWe3aPi27X2fIu28fyvSQfwEsrqX0npW17vpM47TIHkDbSUB+2sfZJqRRqhHVftlOo3Ds9Qi2IdPqiqMMg2Cs4OPMDiI94z4T51X1WJu+3sVcfnQCSrDk1bKcnHvkfovv0eoDKXo1FFh9zpapwQQffkEHkfmmyPVn1ipulJD4r1dQHa1juYdwur/RJ7x4Hl4glVkU2nJr70kYPumr7T2W1t/Ef0e3YH7pkOs3ZFo3TWV6eopSrJwqiEIAaUYhcDGMkz71p7E+l3XVhgQl1jXVnHJktJY4+Ziy/VLB6oOtUua9BrWy3JdPcTzbHJaLD5+Ct49x54zO10WztK1uj7k6TSlu80UE+eTWuZkIiYtyIiAiIgIiICIiAiIgIiICIiAiIgIiICIiAiIgIiICIiAiIgVn1zbKeDT61AS1J7KzhJDGqw4rbI9YYsOPV9bFrYxmeTqa3krdqdI5XDDt0AYMVcFa70Prvg862wWJzxSyN92ldVpr9O/Jba2TOMlSR6rj3qcEe8CVNs+kG36qt7AjPpLrEsZQyqaWBV2RcnhxW6sB+hicePiRg101zpP0z8NKaZqiYjbNdEob4RX+16L9RZ/WS+FORKN+EZp8XaB/A16hc+9WrOP253U6sK9Hd1d9MBtewPqGrNw9PevgDhD61aHiyQfkzNbd1pruul3SpdO1HZ6DUvxG0Pn1GXGAox3ys13an/RttPxp2/5SD9lkcfZ9kD2nD38ORjPnMn1R6cnT76/gu32L9bJacfsS8xurE7MD1Wfvxt/60/1by3fhAX8O11r8vVVD6glrf3RKR6G72mj1+l1Nis6UvxMq44iOFlwMkD43nJ91sdOKty27RWUpZWvpV68NnDxcVdSZPqkjH58RMZopn6ZQ/aNxoXaNypdwuotu0TVV4bLLW5LkEDAwHbvMmvUBuq0tufaEhBTRYcKznCNYDhVBJPrjkBmV1tfRXU6mpraVVlVioBsrR3cAFlqVyC5AYE8Oe+SToZt9+n4gQ9dmrR818XZWNoaV7a0DmCptcVVKeRwbPnkzoim90w6zti0e5P2miLruIrdzU2nvq9JprHrYLoB2iju58/ZPhivOrHdGo3bQspwHtWpvIpb6hB+tlPzgSadFuldVO7VjVBtJhbGu7fs6lSz0Oqta0C8sMtWc8s5QBRgZr7ocvFueg4fHWabHzdsp/CRGlkzrddXWDv2ya9H0mo1Ir1NTutbim8tVqAeAjITDKSMEZwceYBFE7xtV2j1NlFvqXUvg4Pxhgq6nyIKsD7xMl0yXs9313FyA1tzfxTaWz9hmQ62tzp1G76izTultZFADoQyMRUgOCORx3fVJiLIqm7ZHo1uJ1Gj0lze1bRS5+kyKW+8mZKR/q+QrtW3A9/oun++sEfjJBMW5ERAREQEREBERAREQEREBERAREQEREBERAREQEREBERAREQEq7pZXwa7VZ7m7Gz6jUqH76jLRla9OiBrz76NMD8/HqP8ACeZzWL8NPlb+3Rw8/wCSEm6Bbl2mlFbHL6c9kfM1gA0t7/UKjPmrTzdZPQYbppOzVlS+tuOl2zw8WMMj458LDxHcQDzxiRjodvAo11aMcLcgqby4w35pvqZ+H/1x5S1J0cFjzi4NNU67+sd3Z4tHTVMNXv8AU/u/acHop7/b7Wns8fK4uLu+rPuly9Gerk6HadVpkK2arU039o/chuapkRFJ5hFzjJ8yeWcTl0p6c6gav0DaaU1OsVA9z2Hh0+nQ44ePBGWIIOM+I784ETs639x23WLp9609PAwB7SjIPZkkdonrEOAQeXI8p3TMyximIRL/AFF7r8jT/wA+v+Eyeq6nd0bRaWgJRxVXauxh2wxi1dOFwcfwTS9bN1pWg6guooFfa9pn1Ox4eLjz5cPOVdp+szddaNVq9t02m9A0pORdxHUXKo4n4MMAGCYPD4ZAyxjqlHRDGVdGr9PRr9MK2bV3U6PQaVACVFNlS2ay8NjHZl3tZn7uJcHnJD0O0Nt2436mv87pkdtCbHb12ooqY2uvi3aal1OR8gzu6IbpbbpNa2m4tRq9RqbjXeWLUil/9nuZ+5ErQ/uXJgUK8OTFvWBtexVLoC91lumRQyJUxdnZRYXLNhMsX4jz+NIumIV70w6mNwq1FjaZW1tLsSr9ovbAHuW0OwJYd3EM5xnl3SRdVnVDqKNSmr16rV2WTVTxK7mwggWWFSQAMkgZJzjuxzlPVd1i2bvZr2atKqaW04pQZLhXFvEbG7iTwDuAx7++SfpX0np27S2am8nhTACj23sPJa0HmT9wJ8JM1Tojoi91a9a/VHfqdQ2s0AWx7AO2pLKjF1AUWVlsKcgDIJHMZGcyIdG+pPcNRco1VfolAI43ZkLlfFa1Un1j5nA8efcZpvPTXpFRQda2j0delADGk8T3pUe5rcOD3EZwAR4gYOJb1c9YtW7Uuyr2N9XCLaieLGc8NiN4qcH3gjHkS6psdEXulel061oiIOFEVVUeSqAAPsAnbESi5ERAREQEREBERAREQEREBERAREQEREBERAREQEREBERAREQMCnTjRFrFNwQ1u6HjV0BZCVYKSMNzBHKVx0i3kajWCwZC2W4QHk3YUVPzYHmMuScHmOMA4OZIene96NbLahRQ2qUL2l1iIBWpUEMfjWnDLgH1cnGc+qYJtah3JQZVAtNNQxyD9/G3cHbkSPirzPPkPG5hiTXH/lGfpG+0feY/5lE9ODFp6u/N36HQNqtStaZ7UVcSYbhJs4LGKZ8CewIB8Dg+Etboj0oXV1BXPDqaxi1COFiVPCbAveASDkfFbKnulcdWFDPuNbkhsV8RI9nIrcPj3ceqxLJ3noPpdTYLHD12ZBL1twFiMDJ5EcWABxjDYA58hOng8OaKI6e+82eJVeVGbf0j1ej6T6gIW/P7garayMiyl7yqcvMK4KkfgTMz8JO9Tft6DHGtV7N58DOgT70eW/uu16Gl33C+qhbaUJbUMg41RRjOe8nHIePgJRe37FqOk2626pw1OhV1VnPxaE9nT1nuNhHM45AuT5A+lEsmW6W7tZR0S2ykkhtT2anz9HUvao+bApHzSY9RekH5EQEcrLdTxe/1uDn9SyK/CENZ0u1+jlGoDahUKENXhVrVVUjly4SPqkz6jD/4Jpv1mp/rnjYVX1B7u1G7GjPqaiuxCPDtKgbEb5wFsH8aW71s7RQ21bhY1VRsFXELOzXtOJWXhPFjPLEo3qkB/L+jx/xNR9nY25l+9av7zbh+oP8ASWJ1FefBo9nc/paT8L57vhIdoNJoSuRWNQ/ER4Wdn+b+vHaTw/Bo9nc/paT8L5ce6bTTqamq1FaXVNjKOoZSRzB5+I84nUV50X6U2avozqr9aeJko1tbOQAbFWtgrHwJPEF95EgPwdEf8p3kZ4BpH4/LJtq4fr5H75IeuPflVKNk2yscTmvtKqVGFXPHXQqjxJw59wGe8yXdVXQdNqoNdr1trdQBZaoYZCLyWtB3lVLHLebH3RsJ7ERKhERAREQEREBERAREQEREBERAREQEREBERAREQEREBERAREQOi3Q1s6OyIzpngcqpdM9/AxGVz7p5KujmmW83rTWLsAB8Z4QFCeoDyQ8IAJUAkAZ7pkogeanbakculdaOVCF1RQ3Zg5CZAzjPhPTEQKP65entFmrr2+xrvRKmV9Z2HCbLLBzTTqWIAA5EnnzPdlZ2nr426nSNp9FpdTTw1OlK8NK1qxUhSxDk95yTzJ5+M9Gp+DnXY7u+uuZ3ZmZjSpJZiSxOX8STOv8A7NdP/O3fzKf5pbIeHpD0ca7ohoHQZbTBbyAOfZO1gs+wWBj7lMlXUTrB+RMk8qrtSG93c/4MJN9j2JdNoqNISLUqpWollADqF4SWXmOfPlz75BH6n76PSatu3B9JotUT2tDUi0qCMEVuSCPV9XwOMZJkCB/B92Rrtyt1RHqaepvW/hrvVUfyO1P2S3+tZgNm3DP/AAT97KBMl0R6JUbbpl0+nB4QSzu2OOyw4zY5HjyA9wAEjfTTqus3K61m3DV1UWdn/wB2GWoBRVGeEuAcleLu7zE5iH/Bp9nc/paT8L5ZfT7pgm2aG3UNg2exSh+PewPCPmGCx9ymQjbOoZtMWbTbnrNOWADGpezLAdwbhcZkh6werEbsdPx6mylaFcBQgcMzcOXOWHPCgROoq7oJ1mbboO0vvq1up3C8s1+oK097HLJVmzkue8959wwBLeg/TJN26QPqKksrqp25q1V+Hiyb0LMQpIHt47/CeX/s10/87b/Mp/mkp6veqdNpvtuS97zZX2eGrVMDiDZBDH5IkzYT6IiVCIiAiIgIiICIiAiIgIiICIiAiIgIiICIiAiIgIiICIiAiIgIiICIiAiIgIiICIiAiIgIiICIiAiIgIiICIiAiIgIiICIiAiIgf/Z"/>
          <p:cNvSpPr>
            <a:spLocks noChangeAspect="1" noChangeArrowheads="1"/>
          </p:cNvSpPr>
          <p:nvPr/>
        </p:nvSpPr>
        <p:spPr bwMode="auto">
          <a:xfrm>
            <a:off x="63500" y="-682625"/>
            <a:ext cx="3267075" cy="1400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86" y="3886200"/>
            <a:ext cx="2230755" cy="2136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805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i="1" dirty="0" smtClean="0"/>
              <a:t>   “Graduating from college meant that I won. It proves that my father was wrong when he said I wouldn’t amount to nothing. Most of all, it meant that I would gain the knowledge to use my experience to help other people. College meant freedom from my past and the ability to choose my future.”</a:t>
            </a:r>
          </a:p>
          <a:p>
            <a:pPr marL="0" indent="0" algn="r">
              <a:buNone/>
            </a:pPr>
            <a:r>
              <a:rPr lang="en-US" sz="1800" dirty="0" smtClean="0"/>
              <a:t>Maria, 2007 college graduate from foster care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8ACB1-3594-2B4B-9E64-61224948F80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098" name="Picture 2" descr="foster care system happ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581400"/>
            <a:ext cx="4202029" cy="281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28600" y="166728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0" dirty="0">
                <a:ea typeface="Times New Roman" pitchFamily="18" charset="0"/>
                <a:cs typeface="Arial" charset="0"/>
              </a:rPr>
              <a:t>Achieving </a:t>
            </a:r>
            <a:r>
              <a:rPr lang="en-US" b="1" i="0" dirty="0" smtClean="0">
                <a:ea typeface="Times New Roman" pitchFamily="18" charset="0"/>
                <a:cs typeface="Arial" charset="0"/>
              </a:rPr>
              <a:t> Improved Higher Education Outcomes</a:t>
            </a:r>
            <a:r>
              <a:rPr lang="en-US" dirty="0">
                <a:ea typeface="Times New Roman" pitchFamily="18" charset="0"/>
                <a:cs typeface="Arial" charset="0"/>
              </a:rPr>
              <a:t> </a:t>
            </a:r>
            <a:r>
              <a:rPr lang="en-US" b="1" dirty="0" smtClean="0">
                <a:ea typeface="Times New Roman" pitchFamily="18" charset="0"/>
                <a:cs typeface="Arial" charset="0"/>
              </a:rPr>
              <a:t>for Students from Foster Care by</a:t>
            </a:r>
            <a:r>
              <a:rPr lang="en-US" b="1" dirty="0">
                <a:ea typeface="Times New Roman" pitchFamily="18" charset="0"/>
                <a:cs typeface="Arial" charset="0"/>
              </a:rPr>
              <a:t>…..</a:t>
            </a:r>
            <a:endParaRPr lang="en-US" i="0" dirty="0">
              <a:ea typeface="Times New Roman" pitchFamily="18" charset="0"/>
              <a:cs typeface="Arial" charset="0"/>
            </a:endParaRPr>
          </a:p>
          <a:p>
            <a:pPr eaLnBrk="0" hangingPunct="0"/>
            <a:endParaRPr lang="en-US" sz="1800" i="0" dirty="0">
              <a:ea typeface="Times New Roman" pitchFamily="18" charset="0"/>
              <a:cs typeface="Arial" charset="0"/>
            </a:endParaRPr>
          </a:p>
        </p:txBody>
      </p:sp>
      <p:sp>
        <p:nvSpPr>
          <p:cNvPr id="15363" name="Oval 2"/>
          <p:cNvSpPr>
            <a:spLocks noChangeArrowheads="1"/>
          </p:cNvSpPr>
          <p:nvPr/>
        </p:nvSpPr>
        <p:spPr bwMode="auto">
          <a:xfrm>
            <a:off x="3429000" y="1530350"/>
            <a:ext cx="2057400" cy="121285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Oval 3"/>
          <p:cNvSpPr>
            <a:spLocks noChangeArrowheads="1"/>
          </p:cNvSpPr>
          <p:nvPr/>
        </p:nvSpPr>
        <p:spPr bwMode="auto">
          <a:xfrm>
            <a:off x="6553200" y="2743200"/>
            <a:ext cx="1816100" cy="1135063"/>
          </a:xfrm>
          <a:prstGeom prst="ellips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457200" y="2590800"/>
            <a:ext cx="2057400" cy="1136650"/>
          </a:xfrm>
          <a:prstGeom prst="ellipse">
            <a:avLst/>
          </a:prstGeom>
          <a:solidFill>
            <a:srgbClr val="FFFFFF"/>
          </a:solidFill>
          <a:ln w="38100" cmpd="dbl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4648200" y="4267200"/>
            <a:ext cx="1858963" cy="1192213"/>
          </a:xfrm>
          <a:prstGeom prst="ellipse">
            <a:avLst/>
          </a:prstGeom>
          <a:noFill/>
          <a:ln w="38100" cmpd="dbl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 sz="1800" i="0">
              <a:cs typeface="Arial" charset="0"/>
            </a:endParaRPr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2209800" y="4343400"/>
            <a:ext cx="1836738" cy="1077913"/>
          </a:xfrm>
          <a:prstGeom prst="ellipse">
            <a:avLst/>
          </a:prstGeom>
          <a:solidFill>
            <a:srgbClr val="FFFFFF"/>
          </a:solidFill>
          <a:ln w="38100" cmpd="dbl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248400" y="3017372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i="0" dirty="0">
                <a:ea typeface="Times New Roman" pitchFamily="18" charset="0"/>
                <a:cs typeface="Arial" charset="0"/>
              </a:rPr>
              <a:t>Financial Aid Options </a:t>
            </a:r>
            <a:endParaRPr lang="en-US" sz="1400" b="1" i="0" dirty="0" smtClean="0">
              <a:ea typeface="Times New Roman" pitchFamily="18" charset="0"/>
              <a:cs typeface="Arial" charset="0"/>
            </a:endParaRPr>
          </a:p>
          <a:p>
            <a:pPr algn="ctr"/>
            <a:r>
              <a:rPr lang="en-US" sz="1400" b="1" i="0" dirty="0" smtClean="0">
                <a:ea typeface="Times New Roman" pitchFamily="18" charset="0"/>
                <a:cs typeface="Arial" charset="0"/>
              </a:rPr>
              <a:t>&amp; </a:t>
            </a:r>
            <a:r>
              <a:rPr lang="en-US" sz="1400" b="1" i="0" dirty="0">
                <a:ea typeface="Times New Roman" pitchFamily="18" charset="0"/>
                <a:cs typeface="Arial" charset="0"/>
              </a:rPr>
              <a:t>Packaging </a:t>
            </a:r>
            <a:r>
              <a:rPr lang="en-US" sz="1400" b="1" dirty="0">
                <a:ea typeface="Times New Roman" pitchFamily="18" charset="0"/>
                <a:cs typeface="Arial" charset="0"/>
              </a:rPr>
              <a:t> </a:t>
            </a:r>
            <a:r>
              <a:rPr lang="en-US" sz="1400" b="1" dirty="0" smtClean="0">
                <a:ea typeface="Times New Roman" pitchFamily="18" charset="0"/>
                <a:cs typeface="Arial" charset="0"/>
              </a:rPr>
              <a:t>Skills</a:t>
            </a:r>
            <a:endParaRPr lang="en-US" sz="1400" i="0" dirty="0">
              <a:ea typeface="Times New Roman" pitchFamily="18" charset="0"/>
              <a:cs typeface="Arial" charset="0"/>
            </a:endParaRP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6858000" y="2590800"/>
            <a:ext cx="1143000" cy="257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Expanding</a:t>
            </a: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3218010" y="1826926"/>
            <a:ext cx="2563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 i="0" dirty="0" smtClean="0">
                <a:ea typeface="Times New Roman" pitchFamily="18" charset="0"/>
                <a:cs typeface="Arial" charset="0"/>
              </a:rPr>
              <a:t>           Collaborative            </a:t>
            </a:r>
          </a:p>
          <a:p>
            <a:pPr algn="ctr"/>
            <a:r>
              <a:rPr lang="en-US" sz="1600" b="1" i="0" dirty="0" smtClean="0">
                <a:ea typeface="Times New Roman" pitchFamily="18" charset="0"/>
                <a:cs typeface="Arial" charset="0"/>
              </a:rPr>
              <a:t>Partnerships</a:t>
            </a:r>
            <a:endParaRPr lang="en-US" sz="1600" i="0" dirty="0">
              <a:ea typeface="Times New Roman" pitchFamily="18" charset="0"/>
              <a:cs typeface="Arial" charset="0"/>
            </a:endParaRPr>
          </a:p>
        </p:txBody>
      </p:sp>
      <p:sp>
        <p:nvSpPr>
          <p:cNvPr id="15371" name="WordArt 12"/>
          <p:cNvSpPr>
            <a:spLocks noChangeArrowheads="1" noChangeShapeType="1" noTextEdit="1"/>
          </p:cNvSpPr>
          <p:nvPr/>
        </p:nvSpPr>
        <p:spPr bwMode="auto">
          <a:xfrm>
            <a:off x="3886200" y="1371600"/>
            <a:ext cx="1066800" cy="219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Forming</a:t>
            </a: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457200" y="2757250"/>
            <a:ext cx="2057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i="0" dirty="0">
                <a:ea typeface="Times New Roman" pitchFamily="18" charset="0"/>
                <a:cs typeface="Arial" charset="0"/>
              </a:rPr>
              <a:t>Institutional </a:t>
            </a:r>
            <a:r>
              <a:rPr lang="en-US" sz="1400" b="1" i="0" dirty="0" smtClean="0">
                <a:ea typeface="Times New Roman" pitchFamily="18" charset="0"/>
                <a:cs typeface="Arial" charset="0"/>
              </a:rPr>
              <a:t>Models &amp; State Systems Approaches </a:t>
            </a:r>
            <a:endParaRPr lang="en-US" sz="1400" i="0" dirty="0">
              <a:ea typeface="Times New Roman" pitchFamily="18" charset="0"/>
              <a:cs typeface="Arial" charset="0"/>
            </a:endParaRPr>
          </a:p>
        </p:txBody>
      </p:sp>
      <p:sp>
        <p:nvSpPr>
          <p:cNvPr id="15373" name="WordArt 16"/>
          <p:cNvSpPr>
            <a:spLocks noChangeArrowheads="1" noChangeShapeType="1" noTextEdit="1"/>
          </p:cNvSpPr>
          <p:nvPr/>
        </p:nvSpPr>
        <p:spPr bwMode="auto">
          <a:xfrm>
            <a:off x="838200" y="2438400"/>
            <a:ext cx="1209675" cy="257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Spreading</a:t>
            </a:r>
          </a:p>
        </p:txBody>
      </p:sp>
      <p:sp>
        <p:nvSpPr>
          <p:cNvPr id="15374" name="Rectangle 17"/>
          <p:cNvSpPr>
            <a:spLocks noChangeArrowheads="1"/>
          </p:cNvSpPr>
          <p:nvPr/>
        </p:nvSpPr>
        <p:spPr bwMode="auto">
          <a:xfrm>
            <a:off x="1295400" y="4541372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b="1" dirty="0">
                <a:ea typeface="Times New Roman" pitchFamily="18" charset="0"/>
                <a:cs typeface="Arial" charset="0"/>
              </a:rPr>
              <a:t> </a:t>
            </a:r>
            <a:r>
              <a:rPr lang="en-US" sz="1400" b="1" i="0" dirty="0" smtClean="0">
                <a:ea typeface="Times New Roman" pitchFamily="18" charset="0"/>
                <a:cs typeface="Arial" charset="0"/>
              </a:rPr>
              <a:t>Information</a:t>
            </a:r>
            <a:r>
              <a:rPr lang="en-US" sz="1400" b="1" i="0" dirty="0">
                <a:ea typeface="Times New Roman" pitchFamily="18" charset="0"/>
                <a:cs typeface="Arial" charset="0"/>
              </a:rPr>
              <a:t>, Tools &amp;                                   Strategic Consultation</a:t>
            </a:r>
            <a:endParaRPr lang="en-US" sz="1400" i="0" dirty="0">
              <a:ea typeface="Times New Roman" pitchFamily="18" charset="0"/>
              <a:cs typeface="Arial" charset="0"/>
            </a:endParaRPr>
          </a:p>
        </p:txBody>
      </p:sp>
      <p:sp>
        <p:nvSpPr>
          <p:cNvPr id="15375" name="WordArt 18"/>
          <p:cNvSpPr>
            <a:spLocks noChangeArrowheads="1" noChangeShapeType="1" noTextEdit="1"/>
          </p:cNvSpPr>
          <p:nvPr/>
        </p:nvSpPr>
        <p:spPr bwMode="auto">
          <a:xfrm>
            <a:off x="2590800" y="4191000"/>
            <a:ext cx="1133475" cy="257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Providing</a:t>
            </a:r>
          </a:p>
        </p:txBody>
      </p:sp>
      <p:sp>
        <p:nvSpPr>
          <p:cNvPr id="15376" name="Rectangle 19"/>
          <p:cNvSpPr>
            <a:spLocks noChangeArrowheads="1"/>
          </p:cNvSpPr>
          <p:nvPr/>
        </p:nvSpPr>
        <p:spPr bwMode="auto">
          <a:xfrm>
            <a:off x="4648200" y="454137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i="0" dirty="0" smtClean="0">
                <a:ea typeface="Times New Roman" pitchFamily="18" charset="0"/>
                <a:cs typeface="Arial" charset="0"/>
              </a:rPr>
              <a:t>State </a:t>
            </a:r>
            <a:r>
              <a:rPr lang="en-US" sz="1400" b="1" i="0" dirty="0">
                <a:ea typeface="Times New Roman" pitchFamily="18" charset="0"/>
                <a:cs typeface="Arial" charset="0"/>
              </a:rPr>
              <a:t>&amp; Federal</a:t>
            </a:r>
          </a:p>
          <a:p>
            <a:pPr algn="ctr" eaLnBrk="0" hangingPunct="0"/>
            <a:r>
              <a:rPr lang="en-US" sz="1400" b="1" dirty="0">
                <a:ea typeface="Times New Roman" pitchFamily="18" charset="0"/>
                <a:cs typeface="Arial" charset="0"/>
              </a:rPr>
              <a:t>Policy Initiatives</a:t>
            </a:r>
            <a:endParaRPr lang="en-US" sz="1400" b="1" i="0" dirty="0">
              <a:ea typeface="Times New Roman" pitchFamily="18" charset="0"/>
              <a:cs typeface="Arial" charset="0"/>
            </a:endParaRPr>
          </a:p>
        </p:txBody>
      </p:sp>
      <p:sp>
        <p:nvSpPr>
          <p:cNvPr id="15377" name="WordArt 20"/>
          <p:cNvSpPr>
            <a:spLocks noChangeArrowheads="1" noChangeShapeType="1" noTextEdit="1"/>
          </p:cNvSpPr>
          <p:nvPr/>
        </p:nvSpPr>
        <p:spPr bwMode="auto">
          <a:xfrm>
            <a:off x="4953000" y="4114800"/>
            <a:ext cx="1247775" cy="257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Promoting</a:t>
            </a:r>
          </a:p>
        </p:txBody>
      </p:sp>
      <p:sp>
        <p:nvSpPr>
          <p:cNvPr id="15378" name="Curved Left Arrow 30"/>
          <p:cNvSpPr>
            <a:spLocks noChangeArrowheads="1"/>
          </p:cNvSpPr>
          <p:nvPr/>
        </p:nvSpPr>
        <p:spPr bwMode="auto">
          <a:xfrm rot="-3765479">
            <a:off x="5953126" y="500062"/>
            <a:ext cx="533400" cy="2320925"/>
          </a:xfrm>
          <a:prstGeom prst="curvedLeftArrow">
            <a:avLst>
              <a:gd name="adj1" fmla="val 24999"/>
              <a:gd name="adj2" fmla="val 49978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79" name="Curved Left Arrow 31"/>
          <p:cNvSpPr>
            <a:spLocks noChangeArrowheads="1"/>
          </p:cNvSpPr>
          <p:nvPr/>
        </p:nvSpPr>
        <p:spPr bwMode="auto">
          <a:xfrm rot="-6425586">
            <a:off x="1954213" y="446087"/>
            <a:ext cx="533400" cy="2320925"/>
          </a:xfrm>
          <a:prstGeom prst="curvedLeftArrow">
            <a:avLst>
              <a:gd name="adj1" fmla="val 24999"/>
              <a:gd name="adj2" fmla="val 49978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80" name="Curved Left Arrow 32"/>
          <p:cNvSpPr>
            <a:spLocks noChangeArrowheads="1"/>
          </p:cNvSpPr>
          <p:nvPr/>
        </p:nvSpPr>
        <p:spPr bwMode="auto">
          <a:xfrm rot="8316057">
            <a:off x="887413" y="3341688"/>
            <a:ext cx="533400" cy="2320925"/>
          </a:xfrm>
          <a:prstGeom prst="curvedLeftArrow">
            <a:avLst>
              <a:gd name="adj1" fmla="val 24999"/>
              <a:gd name="adj2" fmla="val 49978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81" name="Curved Left Arrow 33"/>
          <p:cNvSpPr>
            <a:spLocks noChangeArrowheads="1"/>
          </p:cNvSpPr>
          <p:nvPr/>
        </p:nvSpPr>
        <p:spPr bwMode="auto">
          <a:xfrm rot="2977842">
            <a:off x="7285038" y="3516312"/>
            <a:ext cx="533400" cy="2320925"/>
          </a:xfrm>
          <a:prstGeom prst="curvedLeftArrow">
            <a:avLst>
              <a:gd name="adj1" fmla="val 24999"/>
              <a:gd name="adj2" fmla="val 49978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82" name="Curved Left Arrow 34"/>
          <p:cNvSpPr>
            <a:spLocks noChangeArrowheads="1"/>
          </p:cNvSpPr>
          <p:nvPr/>
        </p:nvSpPr>
        <p:spPr bwMode="auto">
          <a:xfrm rot="5400000">
            <a:off x="4000500" y="4686300"/>
            <a:ext cx="457200" cy="20574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69" y="2852738"/>
            <a:ext cx="3733800" cy="105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3DF25-DAB2-4682-8981-0E5026C71D7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reeform 2"/>
          <p:cNvSpPr>
            <a:spLocks/>
          </p:cNvSpPr>
          <p:nvPr/>
        </p:nvSpPr>
        <p:spPr bwMode="auto">
          <a:xfrm>
            <a:off x="6035678" y="4157666"/>
            <a:ext cx="1223963" cy="966787"/>
          </a:xfrm>
          <a:custGeom>
            <a:avLst/>
            <a:gdLst/>
            <a:ahLst/>
            <a:cxnLst>
              <a:cxn ang="0">
                <a:pos x="428" y="283"/>
              </a:cxn>
              <a:cxn ang="0">
                <a:pos x="464" y="331"/>
              </a:cxn>
              <a:cxn ang="0">
                <a:pos x="524" y="305"/>
              </a:cxn>
              <a:cxn ang="0">
                <a:pos x="616" y="249"/>
              </a:cxn>
              <a:cxn ang="0">
                <a:pos x="677" y="216"/>
              </a:cxn>
              <a:cxn ang="0">
                <a:pos x="793" y="291"/>
              </a:cxn>
              <a:cxn ang="0">
                <a:pos x="870" y="370"/>
              </a:cxn>
              <a:cxn ang="0">
                <a:pos x="910" y="383"/>
              </a:cxn>
              <a:cxn ang="0">
                <a:pos x="943" y="456"/>
              </a:cxn>
              <a:cxn ang="0">
                <a:pos x="964" y="479"/>
              </a:cxn>
              <a:cxn ang="0">
                <a:pos x="960" y="600"/>
              </a:cxn>
              <a:cxn ang="0">
                <a:pos x="983" y="702"/>
              </a:cxn>
              <a:cxn ang="0">
                <a:pos x="996" y="641"/>
              </a:cxn>
              <a:cxn ang="0">
                <a:pos x="1024" y="645"/>
              </a:cxn>
              <a:cxn ang="0">
                <a:pos x="1008" y="715"/>
              </a:cxn>
              <a:cxn ang="0">
                <a:pos x="1074" y="839"/>
              </a:cxn>
              <a:cxn ang="0">
                <a:pos x="1139" y="940"/>
              </a:cxn>
              <a:cxn ang="0">
                <a:pos x="1210" y="995"/>
              </a:cxn>
              <a:cxn ang="0">
                <a:pos x="1284" y="1053"/>
              </a:cxn>
              <a:cxn ang="0">
                <a:pos x="1361" y="1144"/>
              </a:cxn>
              <a:cxn ang="0">
                <a:pos x="1423" y="1166"/>
              </a:cxn>
              <a:cxn ang="0">
                <a:pos x="1447" y="1192"/>
              </a:cxn>
              <a:cxn ang="0">
                <a:pos x="1467" y="1154"/>
              </a:cxn>
              <a:cxn ang="0">
                <a:pos x="1486" y="1191"/>
              </a:cxn>
              <a:cxn ang="0">
                <a:pos x="1517" y="1158"/>
              </a:cxn>
              <a:cxn ang="0">
                <a:pos x="1530" y="1108"/>
              </a:cxn>
              <a:cxn ang="0">
                <a:pos x="1519" y="1037"/>
              </a:cxn>
              <a:cxn ang="0">
                <a:pos x="1534" y="968"/>
              </a:cxn>
              <a:cxn ang="0">
                <a:pos x="1471" y="705"/>
              </a:cxn>
              <a:cxn ang="0">
                <a:pos x="1355" y="489"/>
              </a:cxn>
              <a:cxn ang="0">
                <a:pos x="1228" y="279"/>
              </a:cxn>
              <a:cxn ang="0">
                <a:pos x="1188" y="210"/>
              </a:cxn>
              <a:cxn ang="0">
                <a:pos x="1126" y="57"/>
              </a:cxn>
              <a:cxn ang="0">
                <a:pos x="1065" y="12"/>
              </a:cxn>
              <a:cxn ang="0">
                <a:pos x="1023" y="73"/>
              </a:cxn>
              <a:cxn ang="0">
                <a:pos x="984" y="65"/>
              </a:cxn>
              <a:cxn ang="0">
                <a:pos x="940" y="69"/>
              </a:cxn>
              <a:cxn ang="0">
                <a:pos x="898" y="72"/>
              </a:cxn>
              <a:cxn ang="0">
                <a:pos x="805" y="79"/>
              </a:cxn>
              <a:cxn ang="0">
                <a:pos x="775" y="82"/>
              </a:cxn>
              <a:cxn ang="0">
                <a:pos x="724" y="85"/>
              </a:cxn>
              <a:cxn ang="0">
                <a:pos x="670" y="90"/>
              </a:cxn>
              <a:cxn ang="0">
                <a:pos x="643" y="91"/>
              </a:cxn>
              <a:cxn ang="0">
                <a:pos x="602" y="95"/>
              </a:cxn>
              <a:cxn ang="0">
                <a:pos x="541" y="100"/>
              </a:cxn>
              <a:cxn ang="0">
                <a:pos x="469" y="45"/>
              </a:cxn>
              <a:cxn ang="0">
                <a:pos x="379" y="57"/>
              </a:cxn>
              <a:cxn ang="0">
                <a:pos x="266" y="71"/>
              </a:cxn>
              <a:cxn ang="0">
                <a:pos x="222" y="76"/>
              </a:cxn>
              <a:cxn ang="0">
                <a:pos x="166" y="82"/>
              </a:cxn>
              <a:cxn ang="0">
                <a:pos x="109" y="88"/>
              </a:cxn>
              <a:cxn ang="0">
                <a:pos x="62" y="93"/>
              </a:cxn>
              <a:cxn ang="0">
                <a:pos x="42" y="203"/>
              </a:cxn>
              <a:cxn ang="0">
                <a:pos x="150" y="217"/>
              </a:cxn>
              <a:cxn ang="0">
                <a:pos x="235" y="208"/>
              </a:cxn>
            </a:cxnLst>
            <a:rect l="0" t="0" r="r" b="b"/>
            <a:pathLst>
              <a:path w="1541" h="1217">
                <a:moveTo>
                  <a:pt x="308" y="223"/>
                </a:moveTo>
                <a:lnTo>
                  <a:pt x="380" y="256"/>
                </a:lnTo>
                <a:lnTo>
                  <a:pt x="407" y="277"/>
                </a:lnTo>
                <a:lnTo>
                  <a:pt x="428" y="283"/>
                </a:lnTo>
                <a:lnTo>
                  <a:pt x="437" y="329"/>
                </a:lnTo>
                <a:lnTo>
                  <a:pt x="430" y="294"/>
                </a:lnTo>
                <a:lnTo>
                  <a:pt x="437" y="334"/>
                </a:lnTo>
                <a:lnTo>
                  <a:pt x="464" y="331"/>
                </a:lnTo>
                <a:lnTo>
                  <a:pt x="484" y="340"/>
                </a:lnTo>
                <a:lnTo>
                  <a:pt x="481" y="322"/>
                </a:lnTo>
                <a:lnTo>
                  <a:pt x="505" y="319"/>
                </a:lnTo>
                <a:lnTo>
                  <a:pt x="524" y="305"/>
                </a:lnTo>
                <a:lnTo>
                  <a:pt x="520" y="313"/>
                </a:lnTo>
                <a:lnTo>
                  <a:pt x="590" y="264"/>
                </a:lnTo>
                <a:lnTo>
                  <a:pt x="613" y="267"/>
                </a:lnTo>
                <a:lnTo>
                  <a:pt x="616" y="249"/>
                </a:lnTo>
                <a:lnTo>
                  <a:pt x="613" y="243"/>
                </a:lnTo>
                <a:lnTo>
                  <a:pt x="631" y="222"/>
                </a:lnTo>
                <a:lnTo>
                  <a:pt x="662" y="215"/>
                </a:lnTo>
                <a:lnTo>
                  <a:pt x="677" y="216"/>
                </a:lnTo>
                <a:lnTo>
                  <a:pt x="678" y="216"/>
                </a:lnTo>
                <a:lnTo>
                  <a:pt x="749" y="251"/>
                </a:lnTo>
                <a:lnTo>
                  <a:pt x="762" y="275"/>
                </a:lnTo>
                <a:lnTo>
                  <a:pt x="793" y="291"/>
                </a:lnTo>
                <a:lnTo>
                  <a:pt x="808" y="327"/>
                </a:lnTo>
                <a:lnTo>
                  <a:pt x="832" y="336"/>
                </a:lnTo>
                <a:lnTo>
                  <a:pt x="853" y="364"/>
                </a:lnTo>
                <a:lnTo>
                  <a:pt x="870" y="370"/>
                </a:lnTo>
                <a:lnTo>
                  <a:pt x="871" y="396"/>
                </a:lnTo>
                <a:lnTo>
                  <a:pt x="883" y="395"/>
                </a:lnTo>
                <a:lnTo>
                  <a:pt x="887" y="388"/>
                </a:lnTo>
                <a:lnTo>
                  <a:pt x="910" y="383"/>
                </a:lnTo>
                <a:lnTo>
                  <a:pt x="923" y="389"/>
                </a:lnTo>
                <a:lnTo>
                  <a:pt x="936" y="418"/>
                </a:lnTo>
                <a:lnTo>
                  <a:pt x="953" y="433"/>
                </a:lnTo>
                <a:lnTo>
                  <a:pt x="943" y="456"/>
                </a:lnTo>
                <a:lnTo>
                  <a:pt x="957" y="466"/>
                </a:lnTo>
                <a:lnTo>
                  <a:pt x="953" y="473"/>
                </a:lnTo>
                <a:lnTo>
                  <a:pt x="963" y="477"/>
                </a:lnTo>
                <a:lnTo>
                  <a:pt x="964" y="479"/>
                </a:lnTo>
                <a:lnTo>
                  <a:pt x="970" y="532"/>
                </a:lnTo>
                <a:lnTo>
                  <a:pt x="960" y="575"/>
                </a:lnTo>
                <a:lnTo>
                  <a:pt x="954" y="591"/>
                </a:lnTo>
                <a:lnTo>
                  <a:pt x="960" y="600"/>
                </a:lnTo>
                <a:lnTo>
                  <a:pt x="952" y="609"/>
                </a:lnTo>
                <a:lnTo>
                  <a:pt x="955" y="655"/>
                </a:lnTo>
                <a:lnTo>
                  <a:pt x="976" y="679"/>
                </a:lnTo>
                <a:lnTo>
                  <a:pt x="983" y="702"/>
                </a:lnTo>
                <a:lnTo>
                  <a:pt x="989" y="706"/>
                </a:lnTo>
                <a:lnTo>
                  <a:pt x="1002" y="678"/>
                </a:lnTo>
                <a:lnTo>
                  <a:pt x="1002" y="648"/>
                </a:lnTo>
                <a:lnTo>
                  <a:pt x="996" y="641"/>
                </a:lnTo>
                <a:lnTo>
                  <a:pt x="977" y="637"/>
                </a:lnTo>
                <a:lnTo>
                  <a:pt x="990" y="630"/>
                </a:lnTo>
                <a:lnTo>
                  <a:pt x="1023" y="657"/>
                </a:lnTo>
                <a:lnTo>
                  <a:pt x="1024" y="645"/>
                </a:lnTo>
                <a:lnTo>
                  <a:pt x="1039" y="642"/>
                </a:lnTo>
                <a:lnTo>
                  <a:pt x="1019" y="696"/>
                </a:lnTo>
                <a:lnTo>
                  <a:pt x="1007" y="709"/>
                </a:lnTo>
                <a:lnTo>
                  <a:pt x="1008" y="715"/>
                </a:lnTo>
                <a:lnTo>
                  <a:pt x="987" y="724"/>
                </a:lnTo>
                <a:lnTo>
                  <a:pt x="1011" y="753"/>
                </a:lnTo>
                <a:lnTo>
                  <a:pt x="1035" y="779"/>
                </a:lnTo>
                <a:lnTo>
                  <a:pt x="1074" y="839"/>
                </a:lnTo>
                <a:lnTo>
                  <a:pt x="1086" y="852"/>
                </a:lnTo>
                <a:lnTo>
                  <a:pt x="1099" y="869"/>
                </a:lnTo>
                <a:lnTo>
                  <a:pt x="1125" y="928"/>
                </a:lnTo>
                <a:lnTo>
                  <a:pt x="1139" y="940"/>
                </a:lnTo>
                <a:lnTo>
                  <a:pt x="1159" y="933"/>
                </a:lnTo>
                <a:lnTo>
                  <a:pt x="1161" y="926"/>
                </a:lnTo>
                <a:lnTo>
                  <a:pt x="1195" y="953"/>
                </a:lnTo>
                <a:lnTo>
                  <a:pt x="1210" y="995"/>
                </a:lnTo>
                <a:lnTo>
                  <a:pt x="1243" y="1050"/>
                </a:lnTo>
                <a:lnTo>
                  <a:pt x="1243" y="1044"/>
                </a:lnTo>
                <a:lnTo>
                  <a:pt x="1252" y="1040"/>
                </a:lnTo>
                <a:lnTo>
                  <a:pt x="1284" y="1053"/>
                </a:lnTo>
                <a:lnTo>
                  <a:pt x="1299" y="1055"/>
                </a:lnTo>
                <a:lnTo>
                  <a:pt x="1332" y="1085"/>
                </a:lnTo>
                <a:lnTo>
                  <a:pt x="1366" y="1139"/>
                </a:lnTo>
                <a:lnTo>
                  <a:pt x="1361" y="1144"/>
                </a:lnTo>
                <a:lnTo>
                  <a:pt x="1361" y="1166"/>
                </a:lnTo>
                <a:lnTo>
                  <a:pt x="1381" y="1185"/>
                </a:lnTo>
                <a:lnTo>
                  <a:pt x="1397" y="1181"/>
                </a:lnTo>
                <a:lnTo>
                  <a:pt x="1423" y="1166"/>
                </a:lnTo>
                <a:lnTo>
                  <a:pt x="1434" y="1166"/>
                </a:lnTo>
                <a:lnTo>
                  <a:pt x="1435" y="1170"/>
                </a:lnTo>
                <a:lnTo>
                  <a:pt x="1453" y="1168"/>
                </a:lnTo>
                <a:lnTo>
                  <a:pt x="1447" y="1192"/>
                </a:lnTo>
                <a:lnTo>
                  <a:pt x="1455" y="1198"/>
                </a:lnTo>
                <a:lnTo>
                  <a:pt x="1469" y="1190"/>
                </a:lnTo>
                <a:lnTo>
                  <a:pt x="1463" y="1164"/>
                </a:lnTo>
                <a:lnTo>
                  <a:pt x="1467" y="1154"/>
                </a:lnTo>
                <a:lnTo>
                  <a:pt x="1470" y="1157"/>
                </a:lnTo>
                <a:lnTo>
                  <a:pt x="1493" y="1146"/>
                </a:lnTo>
                <a:lnTo>
                  <a:pt x="1497" y="1181"/>
                </a:lnTo>
                <a:lnTo>
                  <a:pt x="1486" y="1191"/>
                </a:lnTo>
                <a:lnTo>
                  <a:pt x="1488" y="1194"/>
                </a:lnTo>
                <a:lnTo>
                  <a:pt x="1471" y="1217"/>
                </a:lnTo>
                <a:lnTo>
                  <a:pt x="1487" y="1202"/>
                </a:lnTo>
                <a:lnTo>
                  <a:pt x="1517" y="1158"/>
                </a:lnTo>
                <a:lnTo>
                  <a:pt x="1533" y="1110"/>
                </a:lnTo>
                <a:lnTo>
                  <a:pt x="1541" y="1074"/>
                </a:lnTo>
                <a:lnTo>
                  <a:pt x="1540" y="1071"/>
                </a:lnTo>
                <a:lnTo>
                  <a:pt x="1530" y="1108"/>
                </a:lnTo>
                <a:lnTo>
                  <a:pt x="1511" y="1121"/>
                </a:lnTo>
                <a:lnTo>
                  <a:pt x="1521" y="1106"/>
                </a:lnTo>
                <a:lnTo>
                  <a:pt x="1510" y="1080"/>
                </a:lnTo>
                <a:lnTo>
                  <a:pt x="1519" y="1037"/>
                </a:lnTo>
                <a:lnTo>
                  <a:pt x="1534" y="1030"/>
                </a:lnTo>
                <a:lnTo>
                  <a:pt x="1539" y="1040"/>
                </a:lnTo>
                <a:lnTo>
                  <a:pt x="1534" y="972"/>
                </a:lnTo>
                <a:lnTo>
                  <a:pt x="1534" y="968"/>
                </a:lnTo>
                <a:lnTo>
                  <a:pt x="1529" y="899"/>
                </a:lnTo>
                <a:lnTo>
                  <a:pt x="1519" y="798"/>
                </a:lnTo>
                <a:lnTo>
                  <a:pt x="1504" y="762"/>
                </a:lnTo>
                <a:lnTo>
                  <a:pt x="1471" y="705"/>
                </a:lnTo>
                <a:lnTo>
                  <a:pt x="1437" y="646"/>
                </a:lnTo>
                <a:lnTo>
                  <a:pt x="1403" y="586"/>
                </a:lnTo>
                <a:lnTo>
                  <a:pt x="1369" y="534"/>
                </a:lnTo>
                <a:lnTo>
                  <a:pt x="1355" y="489"/>
                </a:lnTo>
                <a:lnTo>
                  <a:pt x="1361" y="454"/>
                </a:lnTo>
                <a:lnTo>
                  <a:pt x="1315" y="399"/>
                </a:lnTo>
                <a:lnTo>
                  <a:pt x="1257" y="324"/>
                </a:lnTo>
                <a:lnTo>
                  <a:pt x="1228" y="279"/>
                </a:lnTo>
                <a:lnTo>
                  <a:pt x="1225" y="275"/>
                </a:lnTo>
                <a:lnTo>
                  <a:pt x="1197" y="227"/>
                </a:lnTo>
                <a:lnTo>
                  <a:pt x="1194" y="227"/>
                </a:lnTo>
                <a:lnTo>
                  <a:pt x="1188" y="210"/>
                </a:lnTo>
                <a:lnTo>
                  <a:pt x="1175" y="178"/>
                </a:lnTo>
                <a:lnTo>
                  <a:pt x="1145" y="108"/>
                </a:lnTo>
                <a:lnTo>
                  <a:pt x="1129" y="58"/>
                </a:lnTo>
                <a:lnTo>
                  <a:pt x="1126" y="57"/>
                </a:lnTo>
                <a:lnTo>
                  <a:pt x="1126" y="55"/>
                </a:lnTo>
                <a:lnTo>
                  <a:pt x="1119" y="13"/>
                </a:lnTo>
                <a:lnTo>
                  <a:pt x="1117" y="12"/>
                </a:lnTo>
                <a:lnTo>
                  <a:pt x="1065" y="12"/>
                </a:lnTo>
                <a:lnTo>
                  <a:pt x="1037" y="6"/>
                </a:lnTo>
                <a:lnTo>
                  <a:pt x="1031" y="0"/>
                </a:lnTo>
                <a:lnTo>
                  <a:pt x="1009" y="21"/>
                </a:lnTo>
                <a:lnTo>
                  <a:pt x="1023" y="73"/>
                </a:lnTo>
                <a:lnTo>
                  <a:pt x="1020" y="105"/>
                </a:lnTo>
                <a:lnTo>
                  <a:pt x="996" y="105"/>
                </a:lnTo>
                <a:lnTo>
                  <a:pt x="987" y="79"/>
                </a:lnTo>
                <a:lnTo>
                  <a:pt x="984" y="65"/>
                </a:lnTo>
                <a:lnTo>
                  <a:pt x="978" y="65"/>
                </a:lnTo>
                <a:lnTo>
                  <a:pt x="955" y="67"/>
                </a:lnTo>
                <a:lnTo>
                  <a:pt x="947" y="67"/>
                </a:lnTo>
                <a:lnTo>
                  <a:pt x="940" y="69"/>
                </a:lnTo>
                <a:lnTo>
                  <a:pt x="932" y="69"/>
                </a:lnTo>
                <a:lnTo>
                  <a:pt x="917" y="70"/>
                </a:lnTo>
                <a:lnTo>
                  <a:pt x="901" y="71"/>
                </a:lnTo>
                <a:lnTo>
                  <a:pt x="898" y="72"/>
                </a:lnTo>
                <a:lnTo>
                  <a:pt x="887" y="72"/>
                </a:lnTo>
                <a:lnTo>
                  <a:pt x="864" y="75"/>
                </a:lnTo>
                <a:lnTo>
                  <a:pt x="816" y="78"/>
                </a:lnTo>
                <a:lnTo>
                  <a:pt x="805" y="79"/>
                </a:lnTo>
                <a:lnTo>
                  <a:pt x="796" y="79"/>
                </a:lnTo>
                <a:lnTo>
                  <a:pt x="785" y="81"/>
                </a:lnTo>
                <a:lnTo>
                  <a:pt x="779" y="81"/>
                </a:lnTo>
                <a:lnTo>
                  <a:pt x="775" y="82"/>
                </a:lnTo>
                <a:lnTo>
                  <a:pt x="770" y="82"/>
                </a:lnTo>
                <a:lnTo>
                  <a:pt x="750" y="83"/>
                </a:lnTo>
                <a:lnTo>
                  <a:pt x="730" y="85"/>
                </a:lnTo>
                <a:lnTo>
                  <a:pt x="724" y="85"/>
                </a:lnTo>
                <a:lnTo>
                  <a:pt x="716" y="85"/>
                </a:lnTo>
                <a:lnTo>
                  <a:pt x="706" y="87"/>
                </a:lnTo>
                <a:lnTo>
                  <a:pt x="682" y="89"/>
                </a:lnTo>
                <a:lnTo>
                  <a:pt x="670" y="90"/>
                </a:lnTo>
                <a:lnTo>
                  <a:pt x="658" y="90"/>
                </a:lnTo>
                <a:lnTo>
                  <a:pt x="655" y="90"/>
                </a:lnTo>
                <a:lnTo>
                  <a:pt x="649" y="91"/>
                </a:lnTo>
                <a:lnTo>
                  <a:pt x="643" y="91"/>
                </a:lnTo>
                <a:lnTo>
                  <a:pt x="624" y="93"/>
                </a:lnTo>
                <a:lnTo>
                  <a:pt x="613" y="94"/>
                </a:lnTo>
                <a:lnTo>
                  <a:pt x="607" y="95"/>
                </a:lnTo>
                <a:lnTo>
                  <a:pt x="602" y="95"/>
                </a:lnTo>
                <a:lnTo>
                  <a:pt x="590" y="96"/>
                </a:lnTo>
                <a:lnTo>
                  <a:pt x="589" y="96"/>
                </a:lnTo>
                <a:lnTo>
                  <a:pt x="572" y="97"/>
                </a:lnTo>
                <a:lnTo>
                  <a:pt x="541" y="100"/>
                </a:lnTo>
                <a:lnTo>
                  <a:pt x="502" y="103"/>
                </a:lnTo>
                <a:lnTo>
                  <a:pt x="499" y="100"/>
                </a:lnTo>
                <a:lnTo>
                  <a:pt x="470" y="51"/>
                </a:lnTo>
                <a:lnTo>
                  <a:pt x="469" y="45"/>
                </a:lnTo>
                <a:lnTo>
                  <a:pt x="440" y="48"/>
                </a:lnTo>
                <a:lnTo>
                  <a:pt x="424" y="49"/>
                </a:lnTo>
                <a:lnTo>
                  <a:pt x="382" y="57"/>
                </a:lnTo>
                <a:lnTo>
                  <a:pt x="379" y="57"/>
                </a:lnTo>
                <a:lnTo>
                  <a:pt x="331" y="63"/>
                </a:lnTo>
                <a:lnTo>
                  <a:pt x="299" y="67"/>
                </a:lnTo>
                <a:lnTo>
                  <a:pt x="283" y="69"/>
                </a:lnTo>
                <a:lnTo>
                  <a:pt x="266" y="71"/>
                </a:lnTo>
                <a:lnTo>
                  <a:pt x="260" y="71"/>
                </a:lnTo>
                <a:lnTo>
                  <a:pt x="256" y="72"/>
                </a:lnTo>
                <a:lnTo>
                  <a:pt x="245" y="73"/>
                </a:lnTo>
                <a:lnTo>
                  <a:pt x="222" y="76"/>
                </a:lnTo>
                <a:lnTo>
                  <a:pt x="220" y="76"/>
                </a:lnTo>
                <a:lnTo>
                  <a:pt x="193" y="79"/>
                </a:lnTo>
                <a:lnTo>
                  <a:pt x="188" y="79"/>
                </a:lnTo>
                <a:lnTo>
                  <a:pt x="166" y="82"/>
                </a:lnTo>
                <a:lnTo>
                  <a:pt x="162" y="82"/>
                </a:lnTo>
                <a:lnTo>
                  <a:pt x="160" y="82"/>
                </a:lnTo>
                <a:lnTo>
                  <a:pt x="148" y="83"/>
                </a:lnTo>
                <a:lnTo>
                  <a:pt x="109" y="88"/>
                </a:lnTo>
                <a:lnTo>
                  <a:pt x="84" y="90"/>
                </a:lnTo>
                <a:lnTo>
                  <a:pt x="79" y="90"/>
                </a:lnTo>
                <a:lnTo>
                  <a:pt x="66" y="93"/>
                </a:lnTo>
                <a:lnTo>
                  <a:pt x="62" y="93"/>
                </a:lnTo>
                <a:lnTo>
                  <a:pt x="1" y="99"/>
                </a:lnTo>
                <a:lnTo>
                  <a:pt x="0" y="132"/>
                </a:lnTo>
                <a:lnTo>
                  <a:pt x="47" y="175"/>
                </a:lnTo>
                <a:lnTo>
                  <a:pt x="42" y="203"/>
                </a:lnTo>
                <a:lnTo>
                  <a:pt x="54" y="213"/>
                </a:lnTo>
                <a:lnTo>
                  <a:pt x="26" y="253"/>
                </a:lnTo>
                <a:lnTo>
                  <a:pt x="56" y="243"/>
                </a:lnTo>
                <a:lnTo>
                  <a:pt x="150" y="217"/>
                </a:lnTo>
                <a:lnTo>
                  <a:pt x="160" y="215"/>
                </a:lnTo>
                <a:lnTo>
                  <a:pt x="212" y="210"/>
                </a:lnTo>
                <a:lnTo>
                  <a:pt x="233" y="208"/>
                </a:lnTo>
                <a:lnTo>
                  <a:pt x="235" y="208"/>
                </a:lnTo>
                <a:lnTo>
                  <a:pt x="236" y="208"/>
                </a:lnTo>
                <a:lnTo>
                  <a:pt x="308" y="223"/>
                </a:lnTo>
                <a:close/>
              </a:path>
            </a:pathLst>
          </a:custGeom>
          <a:solidFill>
            <a:srgbClr val="FF6600"/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795" name="Freeform 3"/>
          <p:cNvSpPr>
            <a:spLocks/>
          </p:cNvSpPr>
          <p:nvPr/>
        </p:nvSpPr>
        <p:spPr bwMode="auto">
          <a:xfrm>
            <a:off x="7797804" y="1984377"/>
            <a:ext cx="104775" cy="134938"/>
          </a:xfrm>
          <a:custGeom>
            <a:avLst/>
            <a:gdLst/>
            <a:ahLst/>
            <a:cxnLst>
              <a:cxn ang="0">
                <a:pos x="108" y="61"/>
              </a:cxn>
              <a:cxn ang="0">
                <a:pos x="121" y="65"/>
              </a:cxn>
              <a:cxn ang="0">
                <a:pos x="125" y="78"/>
              </a:cxn>
              <a:cxn ang="0">
                <a:pos x="132" y="99"/>
              </a:cxn>
              <a:cxn ang="0">
                <a:pos x="123" y="109"/>
              </a:cxn>
              <a:cxn ang="0">
                <a:pos x="119" y="101"/>
              </a:cxn>
              <a:cxn ang="0">
                <a:pos x="113" y="101"/>
              </a:cxn>
              <a:cxn ang="0">
                <a:pos x="105" y="115"/>
              </a:cxn>
              <a:cxn ang="0">
                <a:pos x="89" y="115"/>
              </a:cxn>
              <a:cxn ang="0">
                <a:pos x="81" y="141"/>
              </a:cxn>
              <a:cxn ang="0">
                <a:pos x="62" y="148"/>
              </a:cxn>
              <a:cxn ang="0">
                <a:pos x="25" y="169"/>
              </a:cxn>
              <a:cxn ang="0">
                <a:pos x="21" y="165"/>
              </a:cxn>
              <a:cxn ang="0">
                <a:pos x="25" y="166"/>
              </a:cxn>
              <a:cxn ang="0">
                <a:pos x="32" y="143"/>
              </a:cxn>
              <a:cxn ang="0">
                <a:pos x="24" y="105"/>
              </a:cxn>
              <a:cxn ang="0">
                <a:pos x="23" y="99"/>
              </a:cxn>
              <a:cxn ang="0">
                <a:pos x="21" y="96"/>
              </a:cxn>
              <a:cxn ang="0">
                <a:pos x="20" y="93"/>
              </a:cxn>
              <a:cxn ang="0">
                <a:pos x="20" y="90"/>
              </a:cxn>
              <a:cxn ang="0">
                <a:pos x="17" y="78"/>
              </a:cxn>
              <a:cxn ang="0">
                <a:pos x="15" y="73"/>
              </a:cxn>
              <a:cxn ang="0">
                <a:pos x="3" y="36"/>
              </a:cxn>
              <a:cxn ang="0">
                <a:pos x="0" y="19"/>
              </a:cxn>
              <a:cxn ang="0">
                <a:pos x="6" y="17"/>
              </a:cxn>
              <a:cxn ang="0">
                <a:pos x="39" y="7"/>
              </a:cxn>
              <a:cxn ang="0">
                <a:pos x="44" y="5"/>
              </a:cxn>
              <a:cxn ang="0">
                <a:pos x="53" y="3"/>
              </a:cxn>
              <a:cxn ang="0">
                <a:pos x="62" y="0"/>
              </a:cxn>
              <a:cxn ang="0">
                <a:pos x="65" y="7"/>
              </a:cxn>
              <a:cxn ang="0">
                <a:pos x="69" y="27"/>
              </a:cxn>
              <a:cxn ang="0">
                <a:pos x="75" y="24"/>
              </a:cxn>
              <a:cxn ang="0">
                <a:pos x="86" y="48"/>
              </a:cxn>
              <a:cxn ang="0">
                <a:pos x="96" y="51"/>
              </a:cxn>
              <a:cxn ang="0">
                <a:pos x="98" y="53"/>
              </a:cxn>
              <a:cxn ang="0">
                <a:pos x="108" y="61"/>
              </a:cxn>
            </a:cxnLst>
            <a:rect l="0" t="0" r="r" b="b"/>
            <a:pathLst>
              <a:path w="132" h="169">
                <a:moveTo>
                  <a:pt x="108" y="61"/>
                </a:moveTo>
                <a:lnTo>
                  <a:pt x="121" y="65"/>
                </a:lnTo>
                <a:lnTo>
                  <a:pt x="125" y="78"/>
                </a:lnTo>
                <a:lnTo>
                  <a:pt x="132" y="99"/>
                </a:lnTo>
                <a:lnTo>
                  <a:pt x="123" y="109"/>
                </a:lnTo>
                <a:lnTo>
                  <a:pt x="119" y="101"/>
                </a:lnTo>
                <a:lnTo>
                  <a:pt x="113" y="101"/>
                </a:lnTo>
                <a:lnTo>
                  <a:pt x="105" y="115"/>
                </a:lnTo>
                <a:lnTo>
                  <a:pt x="89" y="115"/>
                </a:lnTo>
                <a:lnTo>
                  <a:pt x="81" y="141"/>
                </a:lnTo>
                <a:lnTo>
                  <a:pt x="62" y="148"/>
                </a:lnTo>
                <a:lnTo>
                  <a:pt x="25" y="169"/>
                </a:lnTo>
                <a:lnTo>
                  <a:pt x="21" y="165"/>
                </a:lnTo>
                <a:lnTo>
                  <a:pt x="25" y="166"/>
                </a:lnTo>
                <a:lnTo>
                  <a:pt x="32" y="143"/>
                </a:lnTo>
                <a:lnTo>
                  <a:pt x="24" y="105"/>
                </a:lnTo>
                <a:lnTo>
                  <a:pt x="23" y="99"/>
                </a:lnTo>
                <a:lnTo>
                  <a:pt x="21" y="96"/>
                </a:lnTo>
                <a:lnTo>
                  <a:pt x="20" y="93"/>
                </a:lnTo>
                <a:lnTo>
                  <a:pt x="20" y="90"/>
                </a:lnTo>
                <a:lnTo>
                  <a:pt x="17" y="78"/>
                </a:lnTo>
                <a:lnTo>
                  <a:pt x="15" y="73"/>
                </a:lnTo>
                <a:lnTo>
                  <a:pt x="3" y="36"/>
                </a:lnTo>
                <a:lnTo>
                  <a:pt x="0" y="19"/>
                </a:lnTo>
                <a:lnTo>
                  <a:pt x="6" y="17"/>
                </a:lnTo>
                <a:lnTo>
                  <a:pt x="39" y="7"/>
                </a:lnTo>
                <a:lnTo>
                  <a:pt x="44" y="5"/>
                </a:lnTo>
                <a:lnTo>
                  <a:pt x="53" y="3"/>
                </a:lnTo>
                <a:lnTo>
                  <a:pt x="62" y="0"/>
                </a:lnTo>
                <a:lnTo>
                  <a:pt x="65" y="7"/>
                </a:lnTo>
                <a:lnTo>
                  <a:pt x="69" y="27"/>
                </a:lnTo>
                <a:lnTo>
                  <a:pt x="75" y="24"/>
                </a:lnTo>
                <a:lnTo>
                  <a:pt x="86" y="48"/>
                </a:lnTo>
                <a:lnTo>
                  <a:pt x="96" y="51"/>
                </a:lnTo>
                <a:lnTo>
                  <a:pt x="98" y="53"/>
                </a:lnTo>
                <a:lnTo>
                  <a:pt x="108" y="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796" name="Freeform 4"/>
          <p:cNvSpPr>
            <a:spLocks/>
          </p:cNvSpPr>
          <p:nvPr/>
        </p:nvSpPr>
        <p:spPr bwMode="auto">
          <a:xfrm>
            <a:off x="6419854" y="3035302"/>
            <a:ext cx="1179513" cy="528638"/>
          </a:xfrm>
          <a:custGeom>
            <a:avLst/>
            <a:gdLst/>
            <a:ahLst/>
            <a:cxnLst>
              <a:cxn ang="0">
                <a:pos x="322" y="285"/>
              </a:cxn>
              <a:cxn ang="0">
                <a:pos x="350" y="287"/>
              </a:cxn>
              <a:cxn ang="0">
                <a:pos x="374" y="240"/>
              </a:cxn>
              <a:cxn ang="0">
                <a:pos x="398" y="178"/>
              </a:cxn>
              <a:cxn ang="0">
                <a:pos x="452" y="172"/>
              </a:cxn>
              <a:cxn ang="0">
                <a:pos x="533" y="161"/>
              </a:cxn>
              <a:cxn ang="0">
                <a:pos x="543" y="160"/>
              </a:cxn>
              <a:cxn ang="0">
                <a:pos x="586" y="153"/>
              </a:cxn>
              <a:cxn ang="0">
                <a:pos x="659" y="143"/>
              </a:cxn>
              <a:cxn ang="0">
                <a:pos x="701" y="136"/>
              </a:cxn>
              <a:cxn ang="0">
                <a:pos x="762" y="125"/>
              </a:cxn>
              <a:cxn ang="0">
                <a:pos x="825" y="113"/>
              </a:cxn>
              <a:cxn ang="0">
                <a:pos x="883" y="101"/>
              </a:cxn>
              <a:cxn ang="0">
                <a:pos x="930" y="93"/>
              </a:cxn>
              <a:cxn ang="0">
                <a:pos x="959" y="87"/>
              </a:cxn>
              <a:cxn ang="0">
                <a:pos x="1013" y="76"/>
              </a:cxn>
              <a:cxn ang="0">
                <a:pos x="1047" y="69"/>
              </a:cxn>
              <a:cxn ang="0">
                <a:pos x="1131" y="52"/>
              </a:cxn>
              <a:cxn ang="0">
                <a:pos x="1164" y="45"/>
              </a:cxn>
              <a:cxn ang="0">
                <a:pos x="1221" y="31"/>
              </a:cxn>
              <a:cxn ang="0">
                <a:pos x="1264" y="22"/>
              </a:cxn>
              <a:cxn ang="0">
                <a:pos x="1300" y="15"/>
              </a:cxn>
              <a:cxn ang="0">
                <a:pos x="1367" y="0"/>
              </a:cxn>
              <a:cxn ang="0">
                <a:pos x="1487" y="262"/>
              </a:cxn>
              <a:cxn ang="0">
                <a:pos x="1413" y="321"/>
              </a:cxn>
              <a:cxn ang="0">
                <a:pos x="1305" y="424"/>
              </a:cxn>
              <a:cxn ang="0">
                <a:pos x="1185" y="507"/>
              </a:cxn>
              <a:cxn ang="0">
                <a:pos x="1134" y="641"/>
              </a:cxn>
              <a:cxn ang="0">
                <a:pos x="1029" y="662"/>
              </a:cxn>
              <a:cxn ang="0">
                <a:pos x="937" y="597"/>
              </a:cxn>
              <a:cxn ang="0">
                <a:pos x="847" y="532"/>
              </a:cxn>
              <a:cxn ang="0">
                <a:pos x="802" y="499"/>
              </a:cxn>
              <a:cxn ang="0">
                <a:pos x="759" y="508"/>
              </a:cxn>
              <a:cxn ang="0">
                <a:pos x="690" y="517"/>
              </a:cxn>
              <a:cxn ang="0">
                <a:pos x="609" y="505"/>
              </a:cxn>
              <a:cxn ang="0">
                <a:pos x="582" y="479"/>
              </a:cxn>
              <a:cxn ang="0">
                <a:pos x="539" y="468"/>
              </a:cxn>
              <a:cxn ang="0">
                <a:pos x="478" y="475"/>
              </a:cxn>
              <a:cxn ang="0">
                <a:pos x="397" y="485"/>
              </a:cxn>
              <a:cxn ang="0">
                <a:pos x="350" y="490"/>
              </a:cxn>
              <a:cxn ang="0">
                <a:pos x="295" y="510"/>
              </a:cxn>
              <a:cxn ang="0">
                <a:pos x="246" y="535"/>
              </a:cxn>
              <a:cxn ang="0">
                <a:pos x="209" y="555"/>
              </a:cxn>
              <a:cxn ang="0">
                <a:pos x="142" y="567"/>
              </a:cxn>
              <a:cxn ang="0">
                <a:pos x="67" y="579"/>
              </a:cxn>
              <a:cxn ang="0">
                <a:pos x="13" y="586"/>
              </a:cxn>
              <a:cxn ang="0">
                <a:pos x="0" y="539"/>
              </a:cxn>
              <a:cxn ang="0">
                <a:pos x="43" y="497"/>
              </a:cxn>
              <a:cxn ang="0">
                <a:pos x="61" y="462"/>
              </a:cxn>
              <a:cxn ang="0">
                <a:pos x="125" y="444"/>
              </a:cxn>
              <a:cxn ang="0">
                <a:pos x="203" y="387"/>
              </a:cxn>
              <a:cxn ang="0">
                <a:pos x="215" y="347"/>
              </a:cxn>
              <a:cxn ang="0">
                <a:pos x="260" y="328"/>
              </a:cxn>
              <a:cxn ang="0">
                <a:pos x="292" y="307"/>
              </a:cxn>
            </a:cxnLst>
            <a:rect l="0" t="0" r="r" b="b"/>
            <a:pathLst>
              <a:path w="1487" h="666">
                <a:moveTo>
                  <a:pt x="292" y="307"/>
                </a:moveTo>
                <a:lnTo>
                  <a:pt x="298" y="299"/>
                </a:lnTo>
                <a:lnTo>
                  <a:pt x="318" y="291"/>
                </a:lnTo>
                <a:lnTo>
                  <a:pt x="322" y="285"/>
                </a:lnTo>
                <a:lnTo>
                  <a:pt x="337" y="289"/>
                </a:lnTo>
                <a:lnTo>
                  <a:pt x="340" y="293"/>
                </a:lnTo>
                <a:lnTo>
                  <a:pt x="347" y="292"/>
                </a:lnTo>
                <a:lnTo>
                  <a:pt x="350" y="287"/>
                </a:lnTo>
                <a:lnTo>
                  <a:pt x="355" y="286"/>
                </a:lnTo>
                <a:lnTo>
                  <a:pt x="366" y="253"/>
                </a:lnTo>
                <a:lnTo>
                  <a:pt x="368" y="249"/>
                </a:lnTo>
                <a:lnTo>
                  <a:pt x="374" y="240"/>
                </a:lnTo>
                <a:lnTo>
                  <a:pt x="395" y="233"/>
                </a:lnTo>
                <a:lnTo>
                  <a:pt x="396" y="221"/>
                </a:lnTo>
                <a:lnTo>
                  <a:pt x="397" y="197"/>
                </a:lnTo>
                <a:lnTo>
                  <a:pt x="398" y="178"/>
                </a:lnTo>
                <a:lnTo>
                  <a:pt x="407" y="177"/>
                </a:lnTo>
                <a:lnTo>
                  <a:pt x="432" y="173"/>
                </a:lnTo>
                <a:lnTo>
                  <a:pt x="438" y="173"/>
                </a:lnTo>
                <a:lnTo>
                  <a:pt x="452" y="172"/>
                </a:lnTo>
                <a:lnTo>
                  <a:pt x="461" y="171"/>
                </a:lnTo>
                <a:lnTo>
                  <a:pt x="503" y="165"/>
                </a:lnTo>
                <a:lnTo>
                  <a:pt x="529" y="161"/>
                </a:lnTo>
                <a:lnTo>
                  <a:pt x="533" y="161"/>
                </a:lnTo>
                <a:lnTo>
                  <a:pt x="534" y="161"/>
                </a:lnTo>
                <a:lnTo>
                  <a:pt x="537" y="161"/>
                </a:lnTo>
                <a:lnTo>
                  <a:pt x="539" y="160"/>
                </a:lnTo>
                <a:lnTo>
                  <a:pt x="543" y="160"/>
                </a:lnTo>
                <a:lnTo>
                  <a:pt x="550" y="159"/>
                </a:lnTo>
                <a:lnTo>
                  <a:pt x="562" y="156"/>
                </a:lnTo>
                <a:lnTo>
                  <a:pt x="577" y="154"/>
                </a:lnTo>
                <a:lnTo>
                  <a:pt x="586" y="153"/>
                </a:lnTo>
                <a:lnTo>
                  <a:pt x="597" y="151"/>
                </a:lnTo>
                <a:lnTo>
                  <a:pt x="606" y="150"/>
                </a:lnTo>
                <a:lnTo>
                  <a:pt x="631" y="148"/>
                </a:lnTo>
                <a:lnTo>
                  <a:pt x="659" y="143"/>
                </a:lnTo>
                <a:lnTo>
                  <a:pt x="671" y="141"/>
                </a:lnTo>
                <a:lnTo>
                  <a:pt x="676" y="141"/>
                </a:lnTo>
                <a:lnTo>
                  <a:pt x="681" y="139"/>
                </a:lnTo>
                <a:lnTo>
                  <a:pt x="701" y="136"/>
                </a:lnTo>
                <a:lnTo>
                  <a:pt x="727" y="131"/>
                </a:lnTo>
                <a:lnTo>
                  <a:pt x="743" y="129"/>
                </a:lnTo>
                <a:lnTo>
                  <a:pt x="753" y="126"/>
                </a:lnTo>
                <a:lnTo>
                  <a:pt x="762" y="125"/>
                </a:lnTo>
                <a:lnTo>
                  <a:pt x="785" y="120"/>
                </a:lnTo>
                <a:lnTo>
                  <a:pt x="805" y="117"/>
                </a:lnTo>
                <a:lnTo>
                  <a:pt x="810" y="115"/>
                </a:lnTo>
                <a:lnTo>
                  <a:pt x="825" y="113"/>
                </a:lnTo>
                <a:lnTo>
                  <a:pt x="875" y="103"/>
                </a:lnTo>
                <a:lnTo>
                  <a:pt x="879" y="102"/>
                </a:lnTo>
                <a:lnTo>
                  <a:pt x="881" y="102"/>
                </a:lnTo>
                <a:lnTo>
                  <a:pt x="883" y="101"/>
                </a:lnTo>
                <a:lnTo>
                  <a:pt x="889" y="101"/>
                </a:lnTo>
                <a:lnTo>
                  <a:pt x="892" y="100"/>
                </a:lnTo>
                <a:lnTo>
                  <a:pt x="910" y="96"/>
                </a:lnTo>
                <a:lnTo>
                  <a:pt x="930" y="93"/>
                </a:lnTo>
                <a:lnTo>
                  <a:pt x="937" y="91"/>
                </a:lnTo>
                <a:lnTo>
                  <a:pt x="945" y="89"/>
                </a:lnTo>
                <a:lnTo>
                  <a:pt x="951" y="88"/>
                </a:lnTo>
                <a:lnTo>
                  <a:pt x="959" y="87"/>
                </a:lnTo>
                <a:lnTo>
                  <a:pt x="972" y="84"/>
                </a:lnTo>
                <a:lnTo>
                  <a:pt x="976" y="83"/>
                </a:lnTo>
                <a:lnTo>
                  <a:pt x="1006" y="77"/>
                </a:lnTo>
                <a:lnTo>
                  <a:pt x="1013" y="76"/>
                </a:lnTo>
                <a:lnTo>
                  <a:pt x="1020" y="75"/>
                </a:lnTo>
                <a:lnTo>
                  <a:pt x="1030" y="72"/>
                </a:lnTo>
                <a:lnTo>
                  <a:pt x="1039" y="70"/>
                </a:lnTo>
                <a:lnTo>
                  <a:pt x="1047" y="69"/>
                </a:lnTo>
                <a:lnTo>
                  <a:pt x="1053" y="67"/>
                </a:lnTo>
                <a:lnTo>
                  <a:pt x="1085" y="61"/>
                </a:lnTo>
                <a:lnTo>
                  <a:pt x="1089" y="60"/>
                </a:lnTo>
                <a:lnTo>
                  <a:pt x="1131" y="52"/>
                </a:lnTo>
                <a:lnTo>
                  <a:pt x="1138" y="51"/>
                </a:lnTo>
                <a:lnTo>
                  <a:pt x="1152" y="47"/>
                </a:lnTo>
                <a:lnTo>
                  <a:pt x="1159" y="46"/>
                </a:lnTo>
                <a:lnTo>
                  <a:pt x="1164" y="45"/>
                </a:lnTo>
                <a:lnTo>
                  <a:pt x="1193" y="39"/>
                </a:lnTo>
                <a:lnTo>
                  <a:pt x="1193" y="37"/>
                </a:lnTo>
                <a:lnTo>
                  <a:pt x="1200" y="36"/>
                </a:lnTo>
                <a:lnTo>
                  <a:pt x="1221" y="31"/>
                </a:lnTo>
                <a:lnTo>
                  <a:pt x="1255" y="24"/>
                </a:lnTo>
                <a:lnTo>
                  <a:pt x="1257" y="24"/>
                </a:lnTo>
                <a:lnTo>
                  <a:pt x="1263" y="23"/>
                </a:lnTo>
                <a:lnTo>
                  <a:pt x="1264" y="22"/>
                </a:lnTo>
                <a:lnTo>
                  <a:pt x="1283" y="18"/>
                </a:lnTo>
                <a:lnTo>
                  <a:pt x="1288" y="17"/>
                </a:lnTo>
                <a:lnTo>
                  <a:pt x="1294" y="16"/>
                </a:lnTo>
                <a:lnTo>
                  <a:pt x="1300" y="15"/>
                </a:lnTo>
                <a:lnTo>
                  <a:pt x="1303" y="13"/>
                </a:lnTo>
                <a:lnTo>
                  <a:pt x="1325" y="9"/>
                </a:lnTo>
                <a:lnTo>
                  <a:pt x="1345" y="5"/>
                </a:lnTo>
                <a:lnTo>
                  <a:pt x="1367" y="0"/>
                </a:lnTo>
                <a:lnTo>
                  <a:pt x="1371" y="10"/>
                </a:lnTo>
                <a:lnTo>
                  <a:pt x="1398" y="64"/>
                </a:lnTo>
                <a:lnTo>
                  <a:pt x="1477" y="180"/>
                </a:lnTo>
                <a:lnTo>
                  <a:pt x="1487" y="262"/>
                </a:lnTo>
                <a:lnTo>
                  <a:pt x="1450" y="282"/>
                </a:lnTo>
                <a:lnTo>
                  <a:pt x="1414" y="319"/>
                </a:lnTo>
                <a:lnTo>
                  <a:pt x="1413" y="319"/>
                </a:lnTo>
                <a:lnTo>
                  <a:pt x="1413" y="321"/>
                </a:lnTo>
                <a:lnTo>
                  <a:pt x="1375" y="370"/>
                </a:lnTo>
                <a:lnTo>
                  <a:pt x="1344" y="432"/>
                </a:lnTo>
                <a:lnTo>
                  <a:pt x="1326" y="425"/>
                </a:lnTo>
                <a:lnTo>
                  <a:pt x="1305" y="424"/>
                </a:lnTo>
                <a:lnTo>
                  <a:pt x="1246" y="449"/>
                </a:lnTo>
                <a:lnTo>
                  <a:pt x="1225" y="465"/>
                </a:lnTo>
                <a:lnTo>
                  <a:pt x="1185" y="505"/>
                </a:lnTo>
                <a:lnTo>
                  <a:pt x="1185" y="507"/>
                </a:lnTo>
                <a:lnTo>
                  <a:pt x="1158" y="544"/>
                </a:lnTo>
                <a:lnTo>
                  <a:pt x="1152" y="555"/>
                </a:lnTo>
                <a:lnTo>
                  <a:pt x="1135" y="629"/>
                </a:lnTo>
                <a:lnTo>
                  <a:pt x="1134" y="641"/>
                </a:lnTo>
                <a:lnTo>
                  <a:pt x="1104" y="640"/>
                </a:lnTo>
                <a:lnTo>
                  <a:pt x="1061" y="650"/>
                </a:lnTo>
                <a:lnTo>
                  <a:pt x="1035" y="666"/>
                </a:lnTo>
                <a:lnTo>
                  <a:pt x="1029" y="662"/>
                </a:lnTo>
                <a:lnTo>
                  <a:pt x="1014" y="652"/>
                </a:lnTo>
                <a:lnTo>
                  <a:pt x="1012" y="650"/>
                </a:lnTo>
                <a:lnTo>
                  <a:pt x="966" y="617"/>
                </a:lnTo>
                <a:lnTo>
                  <a:pt x="937" y="597"/>
                </a:lnTo>
                <a:lnTo>
                  <a:pt x="925" y="588"/>
                </a:lnTo>
                <a:lnTo>
                  <a:pt x="886" y="559"/>
                </a:lnTo>
                <a:lnTo>
                  <a:pt x="870" y="549"/>
                </a:lnTo>
                <a:lnTo>
                  <a:pt x="847" y="532"/>
                </a:lnTo>
                <a:lnTo>
                  <a:pt x="846" y="531"/>
                </a:lnTo>
                <a:lnTo>
                  <a:pt x="845" y="531"/>
                </a:lnTo>
                <a:lnTo>
                  <a:pt x="815" y="509"/>
                </a:lnTo>
                <a:lnTo>
                  <a:pt x="802" y="499"/>
                </a:lnTo>
                <a:lnTo>
                  <a:pt x="799" y="501"/>
                </a:lnTo>
                <a:lnTo>
                  <a:pt x="790" y="502"/>
                </a:lnTo>
                <a:lnTo>
                  <a:pt x="768" y="505"/>
                </a:lnTo>
                <a:lnTo>
                  <a:pt x="759" y="508"/>
                </a:lnTo>
                <a:lnTo>
                  <a:pt x="747" y="509"/>
                </a:lnTo>
                <a:lnTo>
                  <a:pt x="701" y="516"/>
                </a:lnTo>
                <a:lnTo>
                  <a:pt x="691" y="517"/>
                </a:lnTo>
                <a:lnTo>
                  <a:pt x="690" y="517"/>
                </a:lnTo>
                <a:lnTo>
                  <a:pt x="667" y="521"/>
                </a:lnTo>
                <a:lnTo>
                  <a:pt x="651" y="525"/>
                </a:lnTo>
                <a:lnTo>
                  <a:pt x="610" y="531"/>
                </a:lnTo>
                <a:lnTo>
                  <a:pt x="609" y="505"/>
                </a:lnTo>
                <a:lnTo>
                  <a:pt x="597" y="493"/>
                </a:lnTo>
                <a:lnTo>
                  <a:pt x="593" y="490"/>
                </a:lnTo>
                <a:lnTo>
                  <a:pt x="588" y="485"/>
                </a:lnTo>
                <a:lnTo>
                  <a:pt x="582" y="479"/>
                </a:lnTo>
                <a:lnTo>
                  <a:pt x="567" y="484"/>
                </a:lnTo>
                <a:lnTo>
                  <a:pt x="556" y="469"/>
                </a:lnTo>
                <a:lnTo>
                  <a:pt x="558" y="467"/>
                </a:lnTo>
                <a:lnTo>
                  <a:pt x="539" y="468"/>
                </a:lnTo>
                <a:lnTo>
                  <a:pt x="521" y="471"/>
                </a:lnTo>
                <a:lnTo>
                  <a:pt x="507" y="472"/>
                </a:lnTo>
                <a:lnTo>
                  <a:pt x="501" y="473"/>
                </a:lnTo>
                <a:lnTo>
                  <a:pt x="478" y="475"/>
                </a:lnTo>
                <a:lnTo>
                  <a:pt x="434" y="480"/>
                </a:lnTo>
                <a:lnTo>
                  <a:pt x="431" y="481"/>
                </a:lnTo>
                <a:lnTo>
                  <a:pt x="413" y="483"/>
                </a:lnTo>
                <a:lnTo>
                  <a:pt x="397" y="485"/>
                </a:lnTo>
                <a:lnTo>
                  <a:pt x="380" y="487"/>
                </a:lnTo>
                <a:lnTo>
                  <a:pt x="368" y="489"/>
                </a:lnTo>
                <a:lnTo>
                  <a:pt x="355" y="490"/>
                </a:lnTo>
                <a:lnTo>
                  <a:pt x="350" y="490"/>
                </a:lnTo>
                <a:lnTo>
                  <a:pt x="349" y="490"/>
                </a:lnTo>
                <a:lnTo>
                  <a:pt x="331" y="495"/>
                </a:lnTo>
                <a:lnTo>
                  <a:pt x="307" y="504"/>
                </a:lnTo>
                <a:lnTo>
                  <a:pt x="295" y="510"/>
                </a:lnTo>
                <a:lnTo>
                  <a:pt x="282" y="516"/>
                </a:lnTo>
                <a:lnTo>
                  <a:pt x="276" y="517"/>
                </a:lnTo>
                <a:lnTo>
                  <a:pt x="265" y="532"/>
                </a:lnTo>
                <a:lnTo>
                  <a:pt x="246" y="535"/>
                </a:lnTo>
                <a:lnTo>
                  <a:pt x="242" y="538"/>
                </a:lnTo>
                <a:lnTo>
                  <a:pt x="227" y="546"/>
                </a:lnTo>
                <a:lnTo>
                  <a:pt x="224" y="546"/>
                </a:lnTo>
                <a:lnTo>
                  <a:pt x="209" y="555"/>
                </a:lnTo>
                <a:lnTo>
                  <a:pt x="198" y="557"/>
                </a:lnTo>
                <a:lnTo>
                  <a:pt x="173" y="562"/>
                </a:lnTo>
                <a:lnTo>
                  <a:pt x="145" y="565"/>
                </a:lnTo>
                <a:lnTo>
                  <a:pt x="142" y="567"/>
                </a:lnTo>
                <a:lnTo>
                  <a:pt x="133" y="568"/>
                </a:lnTo>
                <a:lnTo>
                  <a:pt x="121" y="569"/>
                </a:lnTo>
                <a:lnTo>
                  <a:pt x="121" y="570"/>
                </a:lnTo>
                <a:lnTo>
                  <a:pt x="67" y="579"/>
                </a:lnTo>
                <a:lnTo>
                  <a:pt x="65" y="579"/>
                </a:lnTo>
                <a:lnTo>
                  <a:pt x="55" y="580"/>
                </a:lnTo>
                <a:lnTo>
                  <a:pt x="35" y="582"/>
                </a:lnTo>
                <a:lnTo>
                  <a:pt x="13" y="586"/>
                </a:lnTo>
                <a:lnTo>
                  <a:pt x="1" y="587"/>
                </a:lnTo>
                <a:lnTo>
                  <a:pt x="1" y="585"/>
                </a:lnTo>
                <a:lnTo>
                  <a:pt x="0" y="557"/>
                </a:lnTo>
                <a:lnTo>
                  <a:pt x="0" y="539"/>
                </a:lnTo>
                <a:lnTo>
                  <a:pt x="6" y="529"/>
                </a:lnTo>
                <a:lnTo>
                  <a:pt x="32" y="526"/>
                </a:lnTo>
                <a:lnTo>
                  <a:pt x="42" y="515"/>
                </a:lnTo>
                <a:lnTo>
                  <a:pt x="43" y="497"/>
                </a:lnTo>
                <a:lnTo>
                  <a:pt x="43" y="486"/>
                </a:lnTo>
                <a:lnTo>
                  <a:pt x="49" y="477"/>
                </a:lnTo>
                <a:lnTo>
                  <a:pt x="50" y="477"/>
                </a:lnTo>
                <a:lnTo>
                  <a:pt x="61" y="462"/>
                </a:lnTo>
                <a:lnTo>
                  <a:pt x="82" y="450"/>
                </a:lnTo>
                <a:lnTo>
                  <a:pt x="96" y="447"/>
                </a:lnTo>
                <a:lnTo>
                  <a:pt x="102" y="447"/>
                </a:lnTo>
                <a:lnTo>
                  <a:pt x="125" y="444"/>
                </a:lnTo>
                <a:lnTo>
                  <a:pt x="162" y="409"/>
                </a:lnTo>
                <a:lnTo>
                  <a:pt x="161" y="406"/>
                </a:lnTo>
                <a:lnTo>
                  <a:pt x="181" y="391"/>
                </a:lnTo>
                <a:lnTo>
                  <a:pt x="203" y="387"/>
                </a:lnTo>
                <a:lnTo>
                  <a:pt x="209" y="382"/>
                </a:lnTo>
                <a:lnTo>
                  <a:pt x="215" y="361"/>
                </a:lnTo>
                <a:lnTo>
                  <a:pt x="215" y="359"/>
                </a:lnTo>
                <a:lnTo>
                  <a:pt x="215" y="347"/>
                </a:lnTo>
                <a:lnTo>
                  <a:pt x="233" y="333"/>
                </a:lnTo>
                <a:lnTo>
                  <a:pt x="257" y="316"/>
                </a:lnTo>
                <a:lnTo>
                  <a:pt x="262" y="319"/>
                </a:lnTo>
                <a:lnTo>
                  <a:pt x="260" y="328"/>
                </a:lnTo>
                <a:lnTo>
                  <a:pt x="280" y="330"/>
                </a:lnTo>
                <a:lnTo>
                  <a:pt x="280" y="329"/>
                </a:lnTo>
                <a:lnTo>
                  <a:pt x="286" y="323"/>
                </a:lnTo>
                <a:lnTo>
                  <a:pt x="292" y="307"/>
                </a:lnTo>
                <a:close/>
              </a:path>
            </a:pathLst>
          </a:custGeom>
          <a:solidFill>
            <a:srgbClr val="FF0000"/>
          </a:solidFill>
          <a:ln w="1651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7396166" y="2474914"/>
            <a:ext cx="142875" cy="234950"/>
          </a:xfrm>
          <a:custGeom>
            <a:avLst/>
            <a:gdLst/>
            <a:ahLst/>
            <a:cxnLst>
              <a:cxn ang="0">
                <a:pos x="60" y="99"/>
              </a:cxn>
              <a:cxn ang="0">
                <a:pos x="45" y="72"/>
              </a:cxn>
              <a:cxn ang="0">
                <a:pos x="42" y="53"/>
              </a:cxn>
              <a:cxn ang="0">
                <a:pos x="45" y="52"/>
              </a:cxn>
              <a:cxn ang="0">
                <a:pos x="41" y="45"/>
              </a:cxn>
              <a:cxn ang="0">
                <a:pos x="47" y="28"/>
              </a:cxn>
              <a:cxn ang="0">
                <a:pos x="52" y="9"/>
              </a:cxn>
              <a:cxn ang="0">
                <a:pos x="56" y="4"/>
              </a:cxn>
              <a:cxn ang="0">
                <a:pos x="40" y="0"/>
              </a:cxn>
              <a:cxn ang="0">
                <a:pos x="28" y="1"/>
              </a:cxn>
              <a:cxn ang="0">
                <a:pos x="26" y="3"/>
              </a:cxn>
              <a:cxn ang="0">
                <a:pos x="4" y="27"/>
              </a:cxn>
              <a:cxn ang="0">
                <a:pos x="3" y="33"/>
              </a:cxn>
              <a:cxn ang="0">
                <a:pos x="0" y="34"/>
              </a:cxn>
              <a:cxn ang="0">
                <a:pos x="3" y="46"/>
              </a:cxn>
              <a:cxn ang="0">
                <a:pos x="4" y="49"/>
              </a:cxn>
              <a:cxn ang="0">
                <a:pos x="20" y="106"/>
              </a:cxn>
              <a:cxn ang="0">
                <a:pos x="22" y="112"/>
              </a:cxn>
              <a:cxn ang="0">
                <a:pos x="24" y="123"/>
              </a:cxn>
              <a:cxn ang="0">
                <a:pos x="26" y="127"/>
              </a:cxn>
              <a:cxn ang="0">
                <a:pos x="27" y="130"/>
              </a:cxn>
              <a:cxn ang="0">
                <a:pos x="27" y="132"/>
              </a:cxn>
              <a:cxn ang="0">
                <a:pos x="28" y="133"/>
              </a:cxn>
              <a:cxn ang="0">
                <a:pos x="33" y="149"/>
              </a:cxn>
              <a:cxn ang="0">
                <a:pos x="33" y="151"/>
              </a:cxn>
              <a:cxn ang="0">
                <a:pos x="34" y="154"/>
              </a:cxn>
              <a:cxn ang="0">
                <a:pos x="42" y="184"/>
              </a:cxn>
              <a:cxn ang="0">
                <a:pos x="52" y="217"/>
              </a:cxn>
              <a:cxn ang="0">
                <a:pos x="52" y="220"/>
              </a:cxn>
              <a:cxn ang="0">
                <a:pos x="57" y="233"/>
              </a:cxn>
              <a:cxn ang="0">
                <a:pos x="63" y="255"/>
              </a:cxn>
              <a:cxn ang="0">
                <a:pos x="64" y="261"/>
              </a:cxn>
              <a:cxn ang="0">
                <a:pos x="65" y="262"/>
              </a:cxn>
              <a:cxn ang="0">
                <a:pos x="66" y="269"/>
              </a:cxn>
              <a:cxn ang="0">
                <a:pos x="69" y="276"/>
              </a:cxn>
              <a:cxn ang="0">
                <a:pos x="75" y="297"/>
              </a:cxn>
              <a:cxn ang="0">
                <a:pos x="106" y="291"/>
              </a:cxn>
              <a:cxn ang="0">
                <a:pos x="132" y="286"/>
              </a:cxn>
              <a:cxn ang="0">
                <a:pos x="150" y="281"/>
              </a:cxn>
              <a:cxn ang="0">
                <a:pos x="167" y="277"/>
              </a:cxn>
              <a:cxn ang="0">
                <a:pos x="179" y="275"/>
              </a:cxn>
              <a:cxn ang="0">
                <a:pos x="155" y="202"/>
              </a:cxn>
              <a:cxn ang="0">
                <a:pos x="150" y="208"/>
              </a:cxn>
              <a:cxn ang="0">
                <a:pos x="113" y="180"/>
              </a:cxn>
              <a:cxn ang="0">
                <a:pos x="98" y="162"/>
              </a:cxn>
              <a:cxn ang="0">
                <a:pos x="84" y="119"/>
              </a:cxn>
              <a:cxn ang="0">
                <a:pos x="60" y="99"/>
              </a:cxn>
            </a:cxnLst>
            <a:rect l="0" t="0" r="r" b="b"/>
            <a:pathLst>
              <a:path w="179" h="297">
                <a:moveTo>
                  <a:pt x="60" y="99"/>
                </a:moveTo>
                <a:lnTo>
                  <a:pt x="45" y="72"/>
                </a:lnTo>
                <a:lnTo>
                  <a:pt x="42" y="53"/>
                </a:lnTo>
                <a:lnTo>
                  <a:pt x="45" y="52"/>
                </a:lnTo>
                <a:lnTo>
                  <a:pt x="41" y="45"/>
                </a:lnTo>
                <a:lnTo>
                  <a:pt x="47" y="28"/>
                </a:lnTo>
                <a:lnTo>
                  <a:pt x="52" y="9"/>
                </a:lnTo>
                <a:lnTo>
                  <a:pt x="56" y="4"/>
                </a:lnTo>
                <a:lnTo>
                  <a:pt x="40" y="0"/>
                </a:lnTo>
                <a:lnTo>
                  <a:pt x="28" y="1"/>
                </a:lnTo>
                <a:lnTo>
                  <a:pt x="26" y="3"/>
                </a:lnTo>
                <a:lnTo>
                  <a:pt x="4" y="27"/>
                </a:lnTo>
                <a:lnTo>
                  <a:pt x="3" y="33"/>
                </a:lnTo>
                <a:lnTo>
                  <a:pt x="0" y="34"/>
                </a:lnTo>
                <a:lnTo>
                  <a:pt x="3" y="46"/>
                </a:lnTo>
                <a:lnTo>
                  <a:pt x="4" y="49"/>
                </a:lnTo>
                <a:lnTo>
                  <a:pt x="20" y="106"/>
                </a:lnTo>
                <a:lnTo>
                  <a:pt x="22" y="112"/>
                </a:lnTo>
                <a:lnTo>
                  <a:pt x="24" y="123"/>
                </a:lnTo>
                <a:lnTo>
                  <a:pt x="26" y="127"/>
                </a:lnTo>
                <a:lnTo>
                  <a:pt x="27" y="130"/>
                </a:lnTo>
                <a:lnTo>
                  <a:pt x="27" y="132"/>
                </a:lnTo>
                <a:lnTo>
                  <a:pt x="28" y="133"/>
                </a:lnTo>
                <a:lnTo>
                  <a:pt x="33" y="149"/>
                </a:lnTo>
                <a:lnTo>
                  <a:pt x="33" y="151"/>
                </a:lnTo>
                <a:lnTo>
                  <a:pt x="34" y="154"/>
                </a:lnTo>
                <a:lnTo>
                  <a:pt x="42" y="184"/>
                </a:lnTo>
                <a:lnTo>
                  <a:pt x="52" y="217"/>
                </a:lnTo>
                <a:lnTo>
                  <a:pt x="52" y="220"/>
                </a:lnTo>
                <a:lnTo>
                  <a:pt x="57" y="233"/>
                </a:lnTo>
                <a:lnTo>
                  <a:pt x="63" y="255"/>
                </a:lnTo>
                <a:lnTo>
                  <a:pt x="64" y="261"/>
                </a:lnTo>
                <a:lnTo>
                  <a:pt x="65" y="262"/>
                </a:lnTo>
                <a:lnTo>
                  <a:pt x="66" y="269"/>
                </a:lnTo>
                <a:lnTo>
                  <a:pt x="69" y="276"/>
                </a:lnTo>
                <a:lnTo>
                  <a:pt x="75" y="297"/>
                </a:lnTo>
                <a:lnTo>
                  <a:pt x="106" y="291"/>
                </a:lnTo>
                <a:lnTo>
                  <a:pt x="132" y="286"/>
                </a:lnTo>
                <a:lnTo>
                  <a:pt x="150" y="281"/>
                </a:lnTo>
                <a:lnTo>
                  <a:pt x="167" y="277"/>
                </a:lnTo>
                <a:lnTo>
                  <a:pt x="179" y="275"/>
                </a:lnTo>
                <a:lnTo>
                  <a:pt x="155" y="202"/>
                </a:lnTo>
                <a:lnTo>
                  <a:pt x="150" y="208"/>
                </a:lnTo>
                <a:lnTo>
                  <a:pt x="113" y="180"/>
                </a:lnTo>
                <a:lnTo>
                  <a:pt x="98" y="162"/>
                </a:lnTo>
                <a:lnTo>
                  <a:pt x="84" y="119"/>
                </a:lnTo>
                <a:lnTo>
                  <a:pt x="60" y="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798" name="Freeform 6"/>
          <p:cNvSpPr>
            <a:spLocks/>
          </p:cNvSpPr>
          <p:nvPr/>
        </p:nvSpPr>
        <p:spPr bwMode="auto">
          <a:xfrm>
            <a:off x="6929439" y="2500316"/>
            <a:ext cx="609600" cy="307975"/>
          </a:xfrm>
          <a:custGeom>
            <a:avLst/>
            <a:gdLst/>
            <a:ahLst/>
            <a:cxnLst>
              <a:cxn ang="0">
                <a:pos x="221" y="77"/>
              </a:cxn>
              <a:cxn ang="0">
                <a:pos x="322" y="57"/>
              </a:cxn>
              <a:cxn ang="0">
                <a:pos x="346" y="53"/>
              </a:cxn>
              <a:cxn ang="0">
                <a:pos x="396" y="42"/>
              </a:cxn>
              <a:cxn ang="0">
                <a:pos x="430" y="35"/>
              </a:cxn>
              <a:cxn ang="0">
                <a:pos x="465" y="27"/>
              </a:cxn>
              <a:cxn ang="0">
                <a:pos x="517" y="15"/>
              </a:cxn>
              <a:cxn ang="0">
                <a:pos x="559" y="6"/>
              </a:cxn>
              <a:cxn ang="0">
                <a:pos x="592" y="12"/>
              </a:cxn>
              <a:cxn ang="0">
                <a:pos x="611" y="78"/>
              </a:cxn>
              <a:cxn ang="0">
                <a:pos x="616" y="96"/>
              </a:cxn>
              <a:cxn ang="0">
                <a:pos x="622" y="115"/>
              </a:cxn>
              <a:cxn ang="0">
                <a:pos x="631" y="150"/>
              </a:cxn>
              <a:cxn ang="0">
                <a:pos x="646" y="199"/>
              </a:cxn>
              <a:cxn ang="0">
                <a:pos x="654" y="228"/>
              </a:cxn>
              <a:cxn ang="0">
                <a:pos x="664" y="263"/>
              </a:cxn>
              <a:cxn ang="0">
                <a:pos x="739" y="247"/>
              </a:cxn>
              <a:cxn ang="0">
                <a:pos x="769" y="258"/>
              </a:cxn>
              <a:cxn ang="0">
                <a:pos x="720" y="350"/>
              </a:cxn>
              <a:cxn ang="0">
                <a:pos x="678" y="368"/>
              </a:cxn>
              <a:cxn ang="0">
                <a:pos x="639" y="343"/>
              </a:cxn>
              <a:cxn ang="0">
                <a:pos x="635" y="312"/>
              </a:cxn>
              <a:cxn ang="0">
                <a:pos x="619" y="295"/>
              </a:cxn>
              <a:cxn ang="0">
                <a:pos x="581" y="313"/>
              </a:cxn>
              <a:cxn ang="0">
                <a:pos x="559" y="249"/>
              </a:cxn>
              <a:cxn ang="0">
                <a:pos x="550" y="241"/>
              </a:cxn>
              <a:cxn ang="0">
                <a:pos x="552" y="181"/>
              </a:cxn>
              <a:cxn ang="0">
                <a:pos x="538" y="162"/>
              </a:cxn>
              <a:cxn ang="0">
                <a:pos x="559" y="145"/>
              </a:cxn>
              <a:cxn ang="0">
                <a:pos x="552" y="89"/>
              </a:cxn>
              <a:cxn ang="0">
                <a:pos x="551" y="48"/>
              </a:cxn>
              <a:cxn ang="0">
                <a:pos x="529" y="107"/>
              </a:cxn>
              <a:cxn ang="0">
                <a:pos x="515" y="120"/>
              </a:cxn>
              <a:cxn ang="0">
                <a:pos x="514" y="149"/>
              </a:cxn>
              <a:cxn ang="0">
                <a:pos x="517" y="239"/>
              </a:cxn>
              <a:cxn ang="0">
                <a:pos x="552" y="320"/>
              </a:cxn>
              <a:cxn ang="0">
                <a:pos x="576" y="356"/>
              </a:cxn>
              <a:cxn ang="0">
                <a:pos x="555" y="366"/>
              </a:cxn>
              <a:cxn ang="0">
                <a:pos x="484" y="333"/>
              </a:cxn>
              <a:cxn ang="0">
                <a:pos x="454" y="318"/>
              </a:cxn>
              <a:cxn ang="0">
                <a:pos x="415" y="333"/>
              </a:cxn>
              <a:cxn ang="0">
                <a:pos x="421" y="267"/>
              </a:cxn>
              <a:cxn ang="0">
                <a:pos x="432" y="248"/>
              </a:cxn>
              <a:cxn ang="0">
                <a:pos x="431" y="240"/>
              </a:cxn>
              <a:cxn ang="0">
                <a:pos x="429" y="200"/>
              </a:cxn>
              <a:cxn ang="0">
                <a:pos x="412" y="212"/>
              </a:cxn>
              <a:cxn ang="0">
                <a:pos x="387" y="197"/>
              </a:cxn>
              <a:cxn ang="0">
                <a:pos x="339" y="185"/>
              </a:cxn>
              <a:cxn ang="0">
                <a:pos x="312" y="150"/>
              </a:cxn>
              <a:cxn ang="0">
                <a:pos x="293" y="149"/>
              </a:cxn>
              <a:cxn ang="0">
                <a:pos x="262" y="92"/>
              </a:cxn>
              <a:cxn ang="0">
                <a:pos x="219" y="85"/>
              </a:cxn>
              <a:cxn ang="0">
                <a:pos x="180" y="105"/>
              </a:cxn>
              <a:cxn ang="0">
                <a:pos x="166" y="133"/>
              </a:cxn>
              <a:cxn ang="0">
                <a:pos x="113" y="119"/>
              </a:cxn>
              <a:cxn ang="0">
                <a:pos x="58" y="185"/>
              </a:cxn>
              <a:cxn ang="0">
                <a:pos x="34" y="212"/>
              </a:cxn>
              <a:cxn ang="0">
                <a:pos x="7" y="159"/>
              </a:cxn>
              <a:cxn ang="0">
                <a:pos x="10" y="117"/>
              </a:cxn>
              <a:cxn ang="0">
                <a:pos x="70" y="107"/>
              </a:cxn>
              <a:cxn ang="0">
                <a:pos x="101" y="101"/>
              </a:cxn>
              <a:cxn ang="0">
                <a:pos x="156" y="90"/>
              </a:cxn>
              <a:cxn ang="0">
                <a:pos x="181" y="85"/>
              </a:cxn>
            </a:cxnLst>
            <a:rect l="0" t="0" r="r" b="b"/>
            <a:pathLst>
              <a:path w="769" h="386">
                <a:moveTo>
                  <a:pt x="181" y="85"/>
                </a:moveTo>
                <a:lnTo>
                  <a:pt x="197" y="81"/>
                </a:lnTo>
                <a:lnTo>
                  <a:pt x="221" y="77"/>
                </a:lnTo>
                <a:lnTo>
                  <a:pt x="237" y="74"/>
                </a:lnTo>
                <a:lnTo>
                  <a:pt x="316" y="59"/>
                </a:lnTo>
                <a:lnTo>
                  <a:pt x="322" y="57"/>
                </a:lnTo>
                <a:lnTo>
                  <a:pt x="323" y="57"/>
                </a:lnTo>
                <a:lnTo>
                  <a:pt x="328" y="56"/>
                </a:lnTo>
                <a:lnTo>
                  <a:pt x="346" y="53"/>
                </a:lnTo>
                <a:lnTo>
                  <a:pt x="361" y="49"/>
                </a:lnTo>
                <a:lnTo>
                  <a:pt x="388" y="43"/>
                </a:lnTo>
                <a:lnTo>
                  <a:pt x="396" y="42"/>
                </a:lnTo>
                <a:lnTo>
                  <a:pt x="409" y="38"/>
                </a:lnTo>
                <a:lnTo>
                  <a:pt x="413" y="38"/>
                </a:lnTo>
                <a:lnTo>
                  <a:pt x="430" y="35"/>
                </a:lnTo>
                <a:lnTo>
                  <a:pt x="439" y="32"/>
                </a:lnTo>
                <a:lnTo>
                  <a:pt x="459" y="27"/>
                </a:lnTo>
                <a:lnTo>
                  <a:pt x="465" y="27"/>
                </a:lnTo>
                <a:lnTo>
                  <a:pt x="473" y="25"/>
                </a:lnTo>
                <a:lnTo>
                  <a:pt x="475" y="24"/>
                </a:lnTo>
                <a:lnTo>
                  <a:pt x="517" y="15"/>
                </a:lnTo>
                <a:lnTo>
                  <a:pt x="519" y="15"/>
                </a:lnTo>
                <a:lnTo>
                  <a:pt x="534" y="12"/>
                </a:lnTo>
                <a:lnTo>
                  <a:pt x="559" y="6"/>
                </a:lnTo>
                <a:lnTo>
                  <a:pt x="575" y="2"/>
                </a:lnTo>
                <a:lnTo>
                  <a:pt x="589" y="0"/>
                </a:lnTo>
                <a:lnTo>
                  <a:pt x="592" y="12"/>
                </a:lnTo>
                <a:lnTo>
                  <a:pt x="593" y="15"/>
                </a:lnTo>
                <a:lnTo>
                  <a:pt x="609" y="72"/>
                </a:lnTo>
                <a:lnTo>
                  <a:pt x="611" y="78"/>
                </a:lnTo>
                <a:lnTo>
                  <a:pt x="613" y="89"/>
                </a:lnTo>
                <a:lnTo>
                  <a:pt x="615" y="93"/>
                </a:lnTo>
                <a:lnTo>
                  <a:pt x="616" y="96"/>
                </a:lnTo>
                <a:lnTo>
                  <a:pt x="616" y="98"/>
                </a:lnTo>
                <a:lnTo>
                  <a:pt x="617" y="99"/>
                </a:lnTo>
                <a:lnTo>
                  <a:pt x="622" y="115"/>
                </a:lnTo>
                <a:lnTo>
                  <a:pt x="622" y="117"/>
                </a:lnTo>
                <a:lnTo>
                  <a:pt x="623" y="120"/>
                </a:lnTo>
                <a:lnTo>
                  <a:pt x="631" y="150"/>
                </a:lnTo>
                <a:lnTo>
                  <a:pt x="641" y="183"/>
                </a:lnTo>
                <a:lnTo>
                  <a:pt x="641" y="186"/>
                </a:lnTo>
                <a:lnTo>
                  <a:pt x="646" y="199"/>
                </a:lnTo>
                <a:lnTo>
                  <a:pt x="652" y="221"/>
                </a:lnTo>
                <a:lnTo>
                  <a:pt x="653" y="227"/>
                </a:lnTo>
                <a:lnTo>
                  <a:pt x="654" y="228"/>
                </a:lnTo>
                <a:lnTo>
                  <a:pt x="655" y="235"/>
                </a:lnTo>
                <a:lnTo>
                  <a:pt x="658" y="242"/>
                </a:lnTo>
                <a:lnTo>
                  <a:pt x="664" y="263"/>
                </a:lnTo>
                <a:lnTo>
                  <a:pt x="695" y="257"/>
                </a:lnTo>
                <a:lnTo>
                  <a:pt x="721" y="252"/>
                </a:lnTo>
                <a:lnTo>
                  <a:pt x="739" y="247"/>
                </a:lnTo>
                <a:lnTo>
                  <a:pt x="756" y="243"/>
                </a:lnTo>
                <a:lnTo>
                  <a:pt x="768" y="241"/>
                </a:lnTo>
                <a:lnTo>
                  <a:pt x="769" y="258"/>
                </a:lnTo>
                <a:lnTo>
                  <a:pt x="757" y="337"/>
                </a:lnTo>
                <a:lnTo>
                  <a:pt x="732" y="347"/>
                </a:lnTo>
                <a:lnTo>
                  <a:pt x="720" y="350"/>
                </a:lnTo>
                <a:lnTo>
                  <a:pt x="697" y="359"/>
                </a:lnTo>
                <a:lnTo>
                  <a:pt x="693" y="369"/>
                </a:lnTo>
                <a:lnTo>
                  <a:pt x="678" y="368"/>
                </a:lnTo>
                <a:lnTo>
                  <a:pt x="655" y="386"/>
                </a:lnTo>
                <a:lnTo>
                  <a:pt x="655" y="338"/>
                </a:lnTo>
                <a:lnTo>
                  <a:pt x="639" y="343"/>
                </a:lnTo>
                <a:lnTo>
                  <a:pt x="646" y="318"/>
                </a:lnTo>
                <a:lnTo>
                  <a:pt x="636" y="312"/>
                </a:lnTo>
                <a:lnTo>
                  <a:pt x="635" y="312"/>
                </a:lnTo>
                <a:lnTo>
                  <a:pt x="634" y="318"/>
                </a:lnTo>
                <a:lnTo>
                  <a:pt x="623" y="309"/>
                </a:lnTo>
                <a:lnTo>
                  <a:pt x="619" y="295"/>
                </a:lnTo>
                <a:lnTo>
                  <a:pt x="617" y="319"/>
                </a:lnTo>
                <a:lnTo>
                  <a:pt x="595" y="324"/>
                </a:lnTo>
                <a:lnTo>
                  <a:pt x="581" y="313"/>
                </a:lnTo>
                <a:lnTo>
                  <a:pt x="557" y="277"/>
                </a:lnTo>
                <a:lnTo>
                  <a:pt x="571" y="269"/>
                </a:lnTo>
                <a:lnTo>
                  <a:pt x="559" y="249"/>
                </a:lnTo>
                <a:lnTo>
                  <a:pt x="581" y="242"/>
                </a:lnTo>
                <a:lnTo>
                  <a:pt x="561" y="224"/>
                </a:lnTo>
                <a:lnTo>
                  <a:pt x="550" y="241"/>
                </a:lnTo>
                <a:lnTo>
                  <a:pt x="546" y="222"/>
                </a:lnTo>
                <a:lnTo>
                  <a:pt x="564" y="199"/>
                </a:lnTo>
                <a:lnTo>
                  <a:pt x="552" y="181"/>
                </a:lnTo>
                <a:lnTo>
                  <a:pt x="553" y="188"/>
                </a:lnTo>
                <a:lnTo>
                  <a:pt x="541" y="198"/>
                </a:lnTo>
                <a:lnTo>
                  <a:pt x="538" y="162"/>
                </a:lnTo>
                <a:lnTo>
                  <a:pt x="550" y="173"/>
                </a:lnTo>
                <a:lnTo>
                  <a:pt x="563" y="165"/>
                </a:lnTo>
                <a:lnTo>
                  <a:pt x="559" y="145"/>
                </a:lnTo>
                <a:lnTo>
                  <a:pt x="543" y="141"/>
                </a:lnTo>
                <a:lnTo>
                  <a:pt x="540" y="126"/>
                </a:lnTo>
                <a:lnTo>
                  <a:pt x="552" y="89"/>
                </a:lnTo>
                <a:lnTo>
                  <a:pt x="571" y="80"/>
                </a:lnTo>
                <a:lnTo>
                  <a:pt x="563" y="41"/>
                </a:lnTo>
                <a:lnTo>
                  <a:pt x="551" y="48"/>
                </a:lnTo>
                <a:lnTo>
                  <a:pt x="550" y="75"/>
                </a:lnTo>
                <a:lnTo>
                  <a:pt x="532" y="92"/>
                </a:lnTo>
                <a:lnTo>
                  <a:pt x="529" y="107"/>
                </a:lnTo>
                <a:lnTo>
                  <a:pt x="520" y="97"/>
                </a:lnTo>
                <a:lnTo>
                  <a:pt x="515" y="109"/>
                </a:lnTo>
                <a:lnTo>
                  <a:pt x="515" y="120"/>
                </a:lnTo>
                <a:lnTo>
                  <a:pt x="495" y="133"/>
                </a:lnTo>
                <a:lnTo>
                  <a:pt x="493" y="134"/>
                </a:lnTo>
                <a:lnTo>
                  <a:pt x="514" y="149"/>
                </a:lnTo>
                <a:lnTo>
                  <a:pt x="522" y="174"/>
                </a:lnTo>
                <a:lnTo>
                  <a:pt x="510" y="229"/>
                </a:lnTo>
                <a:lnTo>
                  <a:pt x="517" y="239"/>
                </a:lnTo>
                <a:lnTo>
                  <a:pt x="531" y="283"/>
                </a:lnTo>
                <a:lnTo>
                  <a:pt x="555" y="306"/>
                </a:lnTo>
                <a:lnTo>
                  <a:pt x="552" y="320"/>
                </a:lnTo>
                <a:lnTo>
                  <a:pt x="561" y="321"/>
                </a:lnTo>
                <a:lnTo>
                  <a:pt x="559" y="332"/>
                </a:lnTo>
                <a:lnTo>
                  <a:pt x="576" y="356"/>
                </a:lnTo>
                <a:lnTo>
                  <a:pt x="581" y="374"/>
                </a:lnTo>
                <a:lnTo>
                  <a:pt x="561" y="360"/>
                </a:lnTo>
                <a:lnTo>
                  <a:pt x="555" y="366"/>
                </a:lnTo>
                <a:lnTo>
                  <a:pt x="523" y="345"/>
                </a:lnTo>
                <a:lnTo>
                  <a:pt x="495" y="348"/>
                </a:lnTo>
                <a:lnTo>
                  <a:pt x="484" y="333"/>
                </a:lnTo>
                <a:lnTo>
                  <a:pt x="481" y="344"/>
                </a:lnTo>
                <a:lnTo>
                  <a:pt x="473" y="342"/>
                </a:lnTo>
                <a:lnTo>
                  <a:pt x="454" y="318"/>
                </a:lnTo>
                <a:lnTo>
                  <a:pt x="435" y="324"/>
                </a:lnTo>
                <a:lnTo>
                  <a:pt x="429" y="332"/>
                </a:lnTo>
                <a:lnTo>
                  <a:pt x="415" y="333"/>
                </a:lnTo>
                <a:lnTo>
                  <a:pt x="409" y="302"/>
                </a:lnTo>
                <a:lnTo>
                  <a:pt x="424" y="276"/>
                </a:lnTo>
                <a:lnTo>
                  <a:pt x="421" y="267"/>
                </a:lnTo>
                <a:lnTo>
                  <a:pt x="423" y="266"/>
                </a:lnTo>
                <a:lnTo>
                  <a:pt x="427" y="259"/>
                </a:lnTo>
                <a:lnTo>
                  <a:pt x="432" y="248"/>
                </a:lnTo>
                <a:lnTo>
                  <a:pt x="432" y="243"/>
                </a:lnTo>
                <a:lnTo>
                  <a:pt x="431" y="241"/>
                </a:lnTo>
                <a:lnTo>
                  <a:pt x="431" y="240"/>
                </a:lnTo>
                <a:lnTo>
                  <a:pt x="441" y="225"/>
                </a:lnTo>
                <a:lnTo>
                  <a:pt x="448" y="213"/>
                </a:lnTo>
                <a:lnTo>
                  <a:pt x="429" y="200"/>
                </a:lnTo>
                <a:lnTo>
                  <a:pt x="419" y="201"/>
                </a:lnTo>
                <a:lnTo>
                  <a:pt x="415" y="206"/>
                </a:lnTo>
                <a:lnTo>
                  <a:pt x="412" y="212"/>
                </a:lnTo>
                <a:lnTo>
                  <a:pt x="406" y="206"/>
                </a:lnTo>
                <a:lnTo>
                  <a:pt x="388" y="204"/>
                </a:lnTo>
                <a:lnTo>
                  <a:pt x="387" y="197"/>
                </a:lnTo>
                <a:lnTo>
                  <a:pt x="373" y="193"/>
                </a:lnTo>
                <a:lnTo>
                  <a:pt x="365" y="193"/>
                </a:lnTo>
                <a:lnTo>
                  <a:pt x="339" y="185"/>
                </a:lnTo>
                <a:lnTo>
                  <a:pt x="345" y="163"/>
                </a:lnTo>
                <a:lnTo>
                  <a:pt x="339" y="157"/>
                </a:lnTo>
                <a:lnTo>
                  <a:pt x="312" y="150"/>
                </a:lnTo>
                <a:lnTo>
                  <a:pt x="305" y="147"/>
                </a:lnTo>
                <a:lnTo>
                  <a:pt x="299" y="150"/>
                </a:lnTo>
                <a:lnTo>
                  <a:pt x="293" y="149"/>
                </a:lnTo>
                <a:lnTo>
                  <a:pt x="289" y="131"/>
                </a:lnTo>
                <a:lnTo>
                  <a:pt x="274" y="116"/>
                </a:lnTo>
                <a:lnTo>
                  <a:pt x="262" y="92"/>
                </a:lnTo>
                <a:lnTo>
                  <a:pt x="241" y="99"/>
                </a:lnTo>
                <a:lnTo>
                  <a:pt x="238" y="96"/>
                </a:lnTo>
                <a:lnTo>
                  <a:pt x="219" y="85"/>
                </a:lnTo>
                <a:lnTo>
                  <a:pt x="198" y="103"/>
                </a:lnTo>
                <a:lnTo>
                  <a:pt x="187" y="103"/>
                </a:lnTo>
                <a:lnTo>
                  <a:pt x="180" y="105"/>
                </a:lnTo>
                <a:lnTo>
                  <a:pt x="181" y="110"/>
                </a:lnTo>
                <a:lnTo>
                  <a:pt x="171" y="132"/>
                </a:lnTo>
                <a:lnTo>
                  <a:pt x="166" y="133"/>
                </a:lnTo>
                <a:lnTo>
                  <a:pt x="144" y="132"/>
                </a:lnTo>
                <a:lnTo>
                  <a:pt x="139" y="134"/>
                </a:lnTo>
                <a:lnTo>
                  <a:pt x="113" y="119"/>
                </a:lnTo>
                <a:lnTo>
                  <a:pt x="88" y="162"/>
                </a:lnTo>
                <a:lnTo>
                  <a:pt x="76" y="158"/>
                </a:lnTo>
                <a:lnTo>
                  <a:pt x="58" y="185"/>
                </a:lnTo>
                <a:lnTo>
                  <a:pt x="52" y="191"/>
                </a:lnTo>
                <a:lnTo>
                  <a:pt x="49" y="197"/>
                </a:lnTo>
                <a:lnTo>
                  <a:pt x="34" y="212"/>
                </a:lnTo>
                <a:lnTo>
                  <a:pt x="22" y="230"/>
                </a:lnTo>
                <a:lnTo>
                  <a:pt x="19" y="229"/>
                </a:lnTo>
                <a:lnTo>
                  <a:pt x="7" y="159"/>
                </a:lnTo>
                <a:lnTo>
                  <a:pt x="0" y="120"/>
                </a:lnTo>
                <a:lnTo>
                  <a:pt x="6" y="119"/>
                </a:lnTo>
                <a:lnTo>
                  <a:pt x="10" y="117"/>
                </a:lnTo>
                <a:lnTo>
                  <a:pt x="15" y="117"/>
                </a:lnTo>
                <a:lnTo>
                  <a:pt x="64" y="108"/>
                </a:lnTo>
                <a:lnTo>
                  <a:pt x="70" y="107"/>
                </a:lnTo>
                <a:lnTo>
                  <a:pt x="90" y="102"/>
                </a:lnTo>
                <a:lnTo>
                  <a:pt x="97" y="101"/>
                </a:lnTo>
                <a:lnTo>
                  <a:pt x="101" y="101"/>
                </a:lnTo>
                <a:lnTo>
                  <a:pt x="107" y="99"/>
                </a:lnTo>
                <a:lnTo>
                  <a:pt x="151" y="91"/>
                </a:lnTo>
                <a:lnTo>
                  <a:pt x="156" y="90"/>
                </a:lnTo>
                <a:lnTo>
                  <a:pt x="175" y="86"/>
                </a:lnTo>
                <a:lnTo>
                  <a:pt x="177" y="85"/>
                </a:lnTo>
                <a:lnTo>
                  <a:pt x="181" y="8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rgbClr val="00B0F0"/>
              </a:solidFill>
            </a:endParaRPr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7429500" y="2195516"/>
            <a:ext cx="177800" cy="414337"/>
          </a:xfrm>
          <a:custGeom>
            <a:avLst/>
            <a:gdLst/>
            <a:ahLst/>
            <a:cxnLst>
              <a:cxn ang="0">
                <a:pos x="207" y="374"/>
              </a:cxn>
              <a:cxn ang="0">
                <a:pos x="219" y="240"/>
              </a:cxn>
              <a:cxn ang="0">
                <a:pos x="207" y="159"/>
              </a:cxn>
              <a:cxn ang="0">
                <a:pos x="177" y="169"/>
              </a:cxn>
              <a:cxn ang="0">
                <a:pos x="166" y="171"/>
              </a:cxn>
              <a:cxn ang="0">
                <a:pos x="163" y="159"/>
              </a:cxn>
              <a:cxn ang="0">
                <a:pos x="167" y="142"/>
              </a:cxn>
              <a:cxn ang="0">
                <a:pos x="165" y="134"/>
              </a:cxn>
              <a:cxn ang="0">
                <a:pos x="174" y="129"/>
              </a:cxn>
              <a:cxn ang="0">
                <a:pos x="187" y="124"/>
              </a:cxn>
              <a:cxn ang="0">
                <a:pos x="189" y="109"/>
              </a:cxn>
              <a:cxn ang="0">
                <a:pos x="191" y="91"/>
              </a:cxn>
              <a:cxn ang="0">
                <a:pos x="195" y="72"/>
              </a:cxn>
              <a:cxn ang="0">
                <a:pos x="195" y="69"/>
              </a:cxn>
              <a:cxn ang="0">
                <a:pos x="195" y="51"/>
              </a:cxn>
              <a:cxn ang="0">
                <a:pos x="195" y="45"/>
              </a:cxn>
              <a:cxn ang="0">
                <a:pos x="151" y="33"/>
              </a:cxn>
              <a:cxn ang="0">
                <a:pos x="136" y="28"/>
              </a:cxn>
              <a:cxn ang="0">
                <a:pos x="129" y="26"/>
              </a:cxn>
              <a:cxn ang="0">
                <a:pos x="111" y="20"/>
              </a:cxn>
              <a:cxn ang="0">
                <a:pos x="78" y="8"/>
              </a:cxn>
              <a:cxn ang="0">
                <a:pos x="43" y="4"/>
              </a:cxn>
              <a:cxn ang="0">
                <a:pos x="31" y="45"/>
              </a:cxn>
              <a:cxn ang="0">
                <a:pos x="22" y="64"/>
              </a:cxn>
              <a:cxn ang="0">
                <a:pos x="18" y="70"/>
              </a:cxn>
              <a:cxn ang="0">
                <a:pos x="5" y="97"/>
              </a:cxn>
              <a:cxn ang="0">
                <a:pos x="4" y="146"/>
              </a:cxn>
              <a:cxn ang="0">
                <a:pos x="11" y="176"/>
              </a:cxn>
              <a:cxn ang="0">
                <a:pos x="23" y="180"/>
              </a:cxn>
              <a:cxn ang="0">
                <a:pos x="63" y="223"/>
              </a:cxn>
              <a:cxn ang="0">
                <a:pos x="83" y="239"/>
              </a:cxn>
              <a:cxn ang="0">
                <a:pos x="95" y="263"/>
              </a:cxn>
              <a:cxn ang="0">
                <a:pos x="72" y="285"/>
              </a:cxn>
              <a:cxn ang="0">
                <a:pos x="63" y="299"/>
              </a:cxn>
              <a:cxn ang="0">
                <a:pos x="53" y="309"/>
              </a:cxn>
              <a:cxn ang="0">
                <a:pos x="54" y="325"/>
              </a:cxn>
              <a:cxn ang="0">
                <a:pos x="45" y="331"/>
              </a:cxn>
              <a:cxn ang="0">
                <a:pos x="39" y="337"/>
              </a:cxn>
              <a:cxn ang="0">
                <a:pos x="15" y="354"/>
              </a:cxn>
              <a:cxn ang="0">
                <a:pos x="6" y="378"/>
              </a:cxn>
              <a:cxn ang="0">
                <a:pos x="4" y="402"/>
              </a:cxn>
              <a:cxn ang="0">
                <a:pos x="36" y="443"/>
              </a:cxn>
              <a:cxn ang="0">
                <a:pos x="65" y="455"/>
              </a:cxn>
              <a:cxn ang="0">
                <a:pos x="91" y="468"/>
              </a:cxn>
              <a:cxn ang="0">
                <a:pos x="129" y="521"/>
              </a:cxn>
              <a:cxn ang="0">
                <a:pos x="154" y="499"/>
              </a:cxn>
              <a:cxn ang="0">
                <a:pos x="179" y="426"/>
              </a:cxn>
              <a:cxn ang="0">
                <a:pos x="202" y="377"/>
              </a:cxn>
            </a:cxnLst>
            <a:rect l="0" t="0" r="r" b="b"/>
            <a:pathLst>
              <a:path w="225" h="521">
                <a:moveTo>
                  <a:pt x="202" y="377"/>
                </a:moveTo>
                <a:lnTo>
                  <a:pt x="207" y="374"/>
                </a:lnTo>
                <a:lnTo>
                  <a:pt x="225" y="312"/>
                </a:lnTo>
                <a:lnTo>
                  <a:pt x="219" y="240"/>
                </a:lnTo>
                <a:lnTo>
                  <a:pt x="214" y="180"/>
                </a:lnTo>
                <a:lnTo>
                  <a:pt x="207" y="159"/>
                </a:lnTo>
                <a:lnTo>
                  <a:pt x="208" y="169"/>
                </a:lnTo>
                <a:lnTo>
                  <a:pt x="177" y="169"/>
                </a:lnTo>
                <a:lnTo>
                  <a:pt x="174" y="174"/>
                </a:lnTo>
                <a:lnTo>
                  <a:pt x="166" y="171"/>
                </a:lnTo>
                <a:lnTo>
                  <a:pt x="162" y="164"/>
                </a:lnTo>
                <a:lnTo>
                  <a:pt x="163" y="159"/>
                </a:lnTo>
                <a:lnTo>
                  <a:pt x="162" y="154"/>
                </a:lnTo>
                <a:lnTo>
                  <a:pt x="167" y="142"/>
                </a:lnTo>
                <a:lnTo>
                  <a:pt x="166" y="136"/>
                </a:lnTo>
                <a:lnTo>
                  <a:pt x="165" y="134"/>
                </a:lnTo>
                <a:lnTo>
                  <a:pt x="171" y="130"/>
                </a:lnTo>
                <a:lnTo>
                  <a:pt x="174" y="129"/>
                </a:lnTo>
                <a:lnTo>
                  <a:pt x="183" y="126"/>
                </a:lnTo>
                <a:lnTo>
                  <a:pt x="187" y="124"/>
                </a:lnTo>
                <a:lnTo>
                  <a:pt x="189" y="116"/>
                </a:lnTo>
                <a:lnTo>
                  <a:pt x="189" y="109"/>
                </a:lnTo>
                <a:lnTo>
                  <a:pt x="189" y="100"/>
                </a:lnTo>
                <a:lnTo>
                  <a:pt x="191" y="91"/>
                </a:lnTo>
                <a:lnTo>
                  <a:pt x="193" y="73"/>
                </a:lnTo>
                <a:lnTo>
                  <a:pt x="195" y="72"/>
                </a:lnTo>
                <a:lnTo>
                  <a:pt x="195" y="70"/>
                </a:lnTo>
                <a:lnTo>
                  <a:pt x="195" y="69"/>
                </a:lnTo>
                <a:lnTo>
                  <a:pt x="195" y="63"/>
                </a:lnTo>
                <a:lnTo>
                  <a:pt x="195" y="51"/>
                </a:lnTo>
                <a:lnTo>
                  <a:pt x="195" y="49"/>
                </a:lnTo>
                <a:lnTo>
                  <a:pt x="195" y="45"/>
                </a:lnTo>
                <a:lnTo>
                  <a:pt x="193" y="46"/>
                </a:lnTo>
                <a:lnTo>
                  <a:pt x="151" y="33"/>
                </a:lnTo>
                <a:lnTo>
                  <a:pt x="138" y="28"/>
                </a:lnTo>
                <a:lnTo>
                  <a:pt x="136" y="28"/>
                </a:lnTo>
                <a:lnTo>
                  <a:pt x="135" y="28"/>
                </a:lnTo>
                <a:lnTo>
                  <a:pt x="129" y="26"/>
                </a:lnTo>
                <a:lnTo>
                  <a:pt x="118" y="22"/>
                </a:lnTo>
                <a:lnTo>
                  <a:pt x="111" y="20"/>
                </a:lnTo>
                <a:lnTo>
                  <a:pt x="94" y="14"/>
                </a:lnTo>
                <a:lnTo>
                  <a:pt x="78" y="8"/>
                </a:lnTo>
                <a:lnTo>
                  <a:pt x="52" y="0"/>
                </a:lnTo>
                <a:lnTo>
                  <a:pt x="43" y="4"/>
                </a:lnTo>
                <a:lnTo>
                  <a:pt x="33" y="28"/>
                </a:lnTo>
                <a:lnTo>
                  <a:pt x="31" y="45"/>
                </a:lnTo>
                <a:lnTo>
                  <a:pt x="19" y="66"/>
                </a:lnTo>
                <a:lnTo>
                  <a:pt x="22" y="64"/>
                </a:lnTo>
                <a:lnTo>
                  <a:pt x="23" y="64"/>
                </a:lnTo>
                <a:lnTo>
                  <a:pt x="18" y="70"/>
                </a:lnTo>
                <a:lnTo>
                  <a:pt x="3" y="93"/>
                </a:lnTo>
                <a:lnTo>
                  <a:pt x="5" y="97"/>
                </a:lnTo>
                <a:lnTo>
                  <a:pt x="19" y="114"/>
                </a:lnTo>
                <a:lnTo>
                  <a:pt x="4" y="146"/>
                </a:lnTo>
                <a:lnTo>
                  <a:pt x="10" y="175"/>
                </a:lnTo>
                <a:lnTo>
                  <a:pt x="11" y="176"/>
                </a:lnTo>
                <a:lnTo>
                  <a:pt x="12" y="178"/>
                </a:lnTo>
                <a:lnTo>
                  <a:pt x="23" y="180"/>
                </a:lnTo>
                <a:lnTo>
                  <a:pt x="60" y="216"/>
                </a:lnTo>
                <a:lnTo>
                  <a:pt x="63" y="223"/>
                </a:lnTo>
                <a:lnTo>
                  <a:pt x="76" y="229"/>
                </a:lnTo>
                <a:lnTo>
                  <a:pt x="83" y="239"/>
                </a:lnTo>
                <a:lnTo>
                  <a:pt x="107" y="255"/>
                </a:lnTo>
                <a:lnTo>
                  <a:pt x="95" y="263"/>
                </a:lnTo>
                <a:lnTo>
                  <a:pt x="87" y="275"/>
                </a:lnTo>
                <a:lnTo>
                  <a:pt x="72" y="285"/>
                </a:lnTo>
                <a:lnTo>
                  <a:pt x="70" y="290"/>
                </a:lnTo>
                <a:lnTo>
                  <a:pt x="63" y="299"/>
                </a:lnTo>
                <a:lnTo>
                  <a:pt x="61" y="300"/>
                </a:lnTo>
                <a:lnTo>
                  <a:pt x="53" y="309"/>
                </a:lnTo>
                <a:lnTo>
                  <a:pt x="55" y="323"/>
                </a:lnTo>
                <a:lnTo>
                  <a:pt x="54" y="325"/>
                </a:lnTo>
                <a:lnTo>
                  <a:pt x="46" y="330"/>
                </a:lnTo>
                <a:lnTo>
                  <a:pt x="45" y="331"/>
                </a:lnTo>
                <a:lnTo>
                  <a:pt x="43" y="332"/>
                </a:lnTo>
                <a:lnTo>
                  <a:pt x="39" y="337"/>
                </a:lnTo>
                <a:lnTo>
                  <a:pt x="19" y="347"/>
                </a:lnTo>
                <a:lnTo>
                  <a:pt x="15" y="354"/>
                </a:lnTo>
                <a:lnTo>
                  <a:pt x="11" y="359"/>
                </a:lnTo>
                <a:lnTo>
                  <a:pt x="6" y="378"/>
                </a:lnTo>
                <a:lnTo>
                  <a:pt x="0" y="395"/>
                </a:lnTo>
                <a:lnTo>
                  <a:pt x="4" y="402"/>
                </a:lnTo>
                <a:lnTo>
                  <a:pt x="9" y="422"/>
                </a:lnTo>
                <a:lnTo>
                  <a:pt x="36" y="443"/>
                </a:lnTo>
                <a:lnTo>
                  <a:pt x="58" y="456"/>
                </a:lnTo>
                <a:lnTo>
                  <a:pt x="65" y="455"/>
                </a:lnTo>
                <a:lnTo>
                  <a:pt x="90" y="471"/>
                </a:lnTo>
                <a:lnTo>
                  <a:pt x="91" y="468"/>
                </a:lnTo>
                <a:lnTo>
                  <a:pt x="124" y="467"/>
                </a:lnTo>
                <a:lnTo>
                  <a:pt x="129" y="521"/>
                </a:lnTo>
                <a:lnTo>
                  <a:pt x="142" y="515"/>
                </a:lnTo>
                <a:lnTo>
                  <a:pt x="154" y="499"/>
                </a:lnTo>
                <a:lnTo>
                  <a:pt x="178" y="427"/>
                </a:lnTo>
                <a:lnTo>
                  <a:pt x="179" y="426"/>
                </a:lnTo>
                <a:lnTo>
                  <a:pt x="205" y="380"/>
                </a:lnTo>
                <a:lnTo>
                  <a:pt x="202" y="37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00" name="Freeform 8"/>
          <p:cNvSpPr>
            <a:spLocks/>
          </p:cNvSpPr>
          <p:nvPr/>
        </p:nvSpPr>
        <p:spPr bwMode="auto">
          <a:xfrm>
            <a:off x="6729417" y="2108203"/>
            <a:ext cx="784225" cy="511175"/>
          </a:xfrm>
          <a:custGeom>
            <a:avLst/>
            <a:gdLst/>
            <a:ahLst/>
            <a:cxnLst>
              <a:cxn ang="0">
                <a:pos x="664" y="534"/>
              </a:cxn>
              <a:cxn ang="0">
                <a:pos x="710" y="523"/>
              </a:cxn>
              <a:cxn ang="0">
                <a:pos x="726" y="520"/>
              </a:cxn>
              <a:cxn ang="0">
                <a:pos x="785" y="508"/>
              </a:cxn>
              <a:cxn ang="0">
                <a:pos x="840" y="496"/>
              </a:cxn>
              <a:cxn ang="0">
                <a:pos x="866" y="465"/>
              </a:cxn>
              <a:cxn ang="0">
                <a:pos x="896" y="466"/>
              </a:cxn>
              <a:cxn ang="0">
                <a:pos x="924" y="444"/>
              </a:cxn>
              <a:cxn ang="0">
                <a:pos x="935" y="437"/>
              </a:cxn>
              <a:cxn ang="0">
                <a:pos x="942" y="412"/>
              </a:cxn>
              <a:cxn ang="0">
                <a:pos x="953" y="397"/>
              </a:cxn>
              <a:cxn ang="0">
                <a:pos x="988" y="367"/>
              </a:cxn>
              <a:cxn ang="0">
                <a:pos x="944" y="335"/>
              </a:cxn>
              <a:cxn ang="0">
                <a:pos x="893" y="290"/>
              </a:cxn>
              <a:cxn ang="0">
                <a:pos x="885" y="258"/>
              </a:cxn>
              <a:cxn ang="0">
                <a:pos x="884" y="205"/>
              </a:cxn>
              <a:cxn ang="0">
                <a:pos x="903" y="176"/>
              </a:cxn>
              <a:cxn ang="0">
                <a:pos x="914" y="140"/>
              </a:cxn>
              <a:cxn ang="0">
                <a:pos x="930" y="108"/>
              </a:cxn>
              <a:cxn ang="0">
                <a:pos x="902" y="101"/>
              </a:cxn>
              <a:cxn ang="0">
                <a:pos x="866" y="68"/>
              </a:cxn>
              <a:cxn ang="0">
                <a:pos x="836" y="22"/>
              </a:cxn>
              <a:cxn ang="0">
                <a:pos x="797" y="1"/>
              </a:cxn>
              <a:cxn ang="0">
                <a:pos x="701" y="23"/>
              </a:cxn>
              <a:cxn ang="0">
                <a:pos x="678" y="28"/>
              </a:cxn>
              <a:cxn ang="0">
                <a:pos x="615" y="41"/>
              </a:cxn>
              <a:cxn ang="0">
                <a:pos x="557" y="53"/>
              </a:cxn>
              <a:cxn ang="0">
                <a:pos x="468" y="72"/>
              </a:cxn>
              <a:cxn ang="0">
                <a:pos x="436" y="79"/>
              </a:cxn>
              <a:cxn ang="0">
                <a:pos x="372" y="91"/>
              </a:cxn>
              <a:cxn ang="0">
                <a:pos x="344" y="97"/>
              </a:cxn>
              <a:cxn ang="0">
                <a:pos x="249" y="115"/>
              </a:cxn>
              <a:cxn ang="0">
                <a:pos x="227" y="120"/>
              </a:cxn>
              <a:cxn ang="0">
                <a:pos x="142" y="136"/>
              </a:cxn>
              <a:cxn ang="0">
                <a:pos x="107" y="83"/>
              </a:cxn>
              <a:cxn ang="0">
                <a:pos x="0" y="166"/>
              </a:cxn>
              <a:cxn ang="0">
                <a:pos x="11" y="221"/>
              </a:cxn>
              <a:cxn ang="0">
                <a:pos x="18" y="269"/>
              </a:cxn>
              <a:cxn ang="0">
                <a:pos x="33" y="345"/>
              </a:cxn>
              <a:cxn ang="0">
                <a:pos x="37" y="379"/>
              </a:cxn>
              <a:cxn ang="0">
                <a:pos x="42" y="405"/>
              </a:cxn>
              <a:cxn ang="0">
                <a:pos x="51" y="450"/>
              </a:cxn>
              <a:cxn ang="0">
                <a:pos x="57" y="484"/>
              </a:cxn>
              <a:cxn ang="0">
                <a:pos x="59" y="501"/>
              </a:cxn>
              <a:cxn ang="0">
                <a:pos x="69" y="552"/>
              </a:cxn>
              <a:cxn ang="0">
                <a:pos x="74" y="582"/>
              </a:cxn>
              <a:cxn ang="0">
                <a:pos x="83" y="640"/>
              </a:cxn>
              <a:cxn ang="0">
                <a:pos x="88" y="645"/>
              </a:cxn>
              <a:cxn ang="0">
                <a:pos x="107" y="641"/>
              </a:cxn>
              <a:cxn ang="0">
                <a:pos x="197" y="625"/>
              </a:cxn>
              <a:cxn ang="0">
                <a:pos x="240" y="618"/>
              </a:cxn>
              <a:cxn ang="0">
                <a:pos x="261" y="613"/>
              </a:cxn>
              <a:cxn ang="0">
                <a:pos x="321" y="603"/>
              </a:cxn>
              <a:cxn ang="0">
                <a:pos x="352" y="597"/>
              </a:cxn>
              <a:cxn ang="0">
                <a:pos x="407" y="586"/>
              </a:cxn>
              <a:cxn ang="0">
                <a:pos x="432" y="581"/>
              </a:cxn>
              <a:cxn ang="0">
                <a:pos x="488" y="570"/>
              </a:cxn>
              <a:cxn ang="0">
                <a:pos x="574" y="553"/>
              </a:cxn>
              <a:cxn ang="0">
                <a:pos x="612" y="545"/>
              </a:cxn>
            </a:cxnLst>
            <a:rect l="0" t="0" r="r" b="b"/>
            <a:pathLst>
              <a:path w="988" h="646">
                <a:moveTo>
                  <a:pt x="647" y="538"/>
                </a:moveTo>
                <a:lnTo>
                  <a:pt x="660" y="534"/>
                </a:lnTo>
                <a:lnTo>
                  <a:pt x="664" y="534"/>
                </a:lnTo>
                <a:lnTo>
                  <a:pt x="681" y="531"/>
                </a:lnTo>
                <a:lnTo>
                  <a:pt x="690" y="528"/>
                </a:lnTo>
                <a:lnTo>
                  <a:pt x="710" y="523"/>
                </a:lnTo>
                <a:lnTo>
                  <a:pt x="716" y="523"/>
                </a:lnTo>
                <a:lnTo>
                  <a:pt x="724" y="521"/>
                </a:lnTo>
                <a:lnTo>
                  <a:pt x="726" y="520"/>
                </a:lnTo>
                <a:lnTo>
                  <a:pt x="768" y="511"/>
                </a:lnTo>
                <a:lnTo>
                  <a:pt x="770" y="511"/>
                </a:lnTo>
                <a:lnTo>
                  <a:pt x="785" y="508"/>
                </a:lnTo>
                <a:lnTo>
                  <a:pt x="810" y="502"/>
                </a:lnTo>
                <a:lnTo>
                  <a:pt x="826" y="498"/>
                </a:lnTo>
                <a:lnTo>
                  <a:pt x="840" y="496"/>
                </a:lnTo>
                <a:lnTo>
                  <a:pt x="843" y="495"/>
                </a:lnTo>
                <a:lnTo>
                  <a:pt x="844" y="489"/>
                </a:lnTo>
                <a:lnTo>
                  <a:pt x="866" y="465"/>
                </a:lnTo>
                <a:lnTo>
                  <a:pt x="868" y="463"/>
                </a:lnTo>
                <a:lnTo>
                  <a:pt x="880" y="462"/>
                </a:lnTo>
                <a:lnTo>
                  <a:pt x="896" y="466"/>
                </a:lnTo>
                <a:lnTo>
                  <a:pt x="900" y="459"/>
                </a:lnTo>
                <a:lnTo>
                  <a:pt x="920" y="449"/>
                </a:lnTo>
                <a:lnTo>
                  <a:pt x="924" y="444"/>
                </a:lnTo>
                <a:lnTo>
                  <a:pt x="926" y="443"/>
                </a:lnTo>
                <a:lnTo>
                  <a:pt x="927" y="442"/>
                </a:lnTo>
                <a:lnTo>
                  <a:pt x="935" y="437"/>
                </a:lnTo>
                <a:lnTo>
                  <a:pt x="936" y="435"/>
                </a:lnTo>
                <a:lnTo>
                  <a:pt x="934" y="421"/>
                </a:lnTo>
                <a:lnTo>
                  <a:pt x="942" y="412"/>
                </a:lnTo>
                <a:lnTo>
                  <a:pt x="944" y="411"/>
                </a:lnTo>
                <a:lnTo>
                  <a:pt x="951" y="402"/>
                </a:lnTo>
                <a:lnTo>
                  <a:pt x="953" y="397"/>
                </a:lnTo>
                <a:lnTo>
                  <a:pt x="968" y="387"/>
                </a:lnTo>
                <a:lnTo>
                  <a:pt x="976" y="375"/>
                </a:lnTo>
                <a:lnTo>
                  <a:pt x="988" y="367"/>
                </a:lnTo>
                <a:lnTo>
                  <a:pt x="964" y="351"/>
                </a:lnTo>
                <a:lnTo>
                  <a:pt x="957" y="341"/>
                </a:lnTo>
                <a:lnTo>
                  <a:pt x="944" y="335"/>
                </a:lnTo>
                <a:lnTo>
                  <a:pt x="941" y="328"/>
                </a:lnTo>
                <a:lnTo>
                  <a:pt x="904" y="292"/>
                </a:lnTo>
                <a:lnTo>
                  <a:pt x="893" y="290"/>
                </a:lnTo>
                <a:lnTo>
                  <a:pt x="892" y="288"/>
                </a:lnTo>
                <a:lnTo>
                  <a:pt x="891" y="287"/>
                </a:lnTo>
                <a:lnTo>
                  <a:pt x="885" y="258"/>
                </a:lnTo>
                <a:lnTo>
                  <a:pt x="900" y="226"/>
                </a:lnTo>
                <a:lnTo>
                  <a:pt x="886" y="209"/>
                </a:lnTo>
                <a:lnTo>
                  <a:pt x="884" y="205"/>
                </a:lnTo>
                <a:lnTo>
                  <a:pt x="899" y="182"/>
                </a:lnTo>
                <a:lnTo>
                  <a:pt x="904" y="176"/>
                </a:lnTo>
                <a:lnTo>
                  <a:pt x="903" y="176"/>
                </a:lnTo>
                <a:lnTo>
                  <a:pt x="900" y="178"/>
                </a:lnTo>
                <a:lnTo>
                  <a:pt x="912" y="157"/>
                </a:lnTo>
                <a:lnTo>
                  <a:pt x="914" y="140"/>
                </a:lnTo>
                <a:lnTo>
                  <a:pt x="924" y="116"/>
                </a:lnTo>
                <a:lnTo>
                  <a:pt x="933" y="112"/>
                </a:lnTo>
                <a:lnTo>
                  <a:pt x="930" y="108"/>
                </a:lnTo>
                <a:lnTo>
                  <a:pt x="921" y="98"/>
                </a:lnTo>
                <a:lnTo>
                  <a:pt x="921" y="100"/>
                </a:lnTo>
                <a:lnTo>
                  <a:pt x="902" y="101"/>
                </a:lnTo>
                <a:lnTo>
                  <a:pt x="879" y="91"/>
                </a:lnTo>
                <a:lnTo>
                  <a:pt x="863" y="74"/>
                </a:lnTo>
                <a:lnTo>
                  <a:pt x="866" y="68"/>
                </a:lnTo>
                <a:lnTo>
                  <a:pt x="858" y="42"/>
                </a:lnTo>
                <a:lnTo>
                  <a:pt x="839" y="24"/>
                </a:lnTo>
                <a:lnTo>
                  <a:pt x="836" y="22"/>
                </a:lnTo>
                <a:lnTo>
                  <a:pt x="822" y="25"/>
                </a:lnTo>
                <a:lnTo>
                  <a:pt x="800" y="0"/>
                </a:lnTo>
                <a:lnTo>
                  <a:pt x="797" y="1"/>
                </a:lnTo>
                <a:lnTo>
                  <a:pt x="780" y="5"/>
                </a:lnTo>
                <a:lnTo>
                  <a:pt x="732" y="16"/>
                </a:lnTo>
                <a:lnTo>
                  <a:pt x="701" y="23"/>
                </a:lnTo>
                <a:lnTo>
                  <a:pt x="684" y="26"/>
                </a:lnTo>
                <a:lnTo>
                  <a:pt x="681" y="26"/>
                </a:lnTo>
                <a:lnTo>
                  <a:pt x="678" y="28"/>
                </a:lnTo>
                <a:lnTo>
                  <a:pt x="662" y="31"/>
                </a:lnTo>
                <a:lnTo>
                  <a:pt x="642" y="36"/>
                </a:lnTo>
                <a:lnTo>
                  <a:pt x="615" y="41"/>
                </a:lnTo>
                <a:lnTo>
                  <a:pt x="579" y="48"/>
                </a:lnTo>
                <a:lnTo>
                  <a:pt x="566" y="52"/>
                </a:lnTo>
                <a:lnTo>
                  <a:pt x="557" y="53"/>
                </a:lnTo>
                <a:lnTo>
                  <a:pt x="551" y="54"/>
                </a:lnTo>
                <a:lnTo>
                  <a:pt x="533" y="59"/>
                </a:lnTo>
                <a:lnTo>
                  <a:pt x="468" y="72"/>
                </a:lnTo>
                <a:lnTo>
                  <a:pt x="452" y="76"/>
                </a:lnTo>
                <a:lnTo>
                  <a:pt x="449" y="76"/>
                </a:lnTo>
                <a:lnTo>
                  <a:pt x="436" y="79"/>
                </a:lnTo>
                <a:lnTo>
                  <a:pt x="430" y="80"/>
                </a:lnTo>
                <a:lnTo>
                  <a:pt x="406" y="85"/>
                </a:lnTo>
                <a:lnTo>
                  <a:pt x="372" y="91"/>
                </a:lnTo>
                <a:lnTo>
                  <a:pt x="359" y="94"/>
                </a:lnTo>
                <a:lnTo>
                  <a:pt x="353" y="95"/>
                </a:lnTo>
                <a:lnTo>
                  <a:pt x="344" y="97"/>
                </a:lnTo>
                <a:lnTo>
                  <a:pt x="294" y="107"/>
                </a:lnTo>
                <a:lnTo>
                  <a:pt x="258" y="114"/>
                </a:lnTo>
                <a:lnTo>
                  <a:pt x="249" y="115"/>
                </a:lnTo>
                <a:lnTo>
                  <a:pt x="238" y="118"/>
                </a:lnTo>
                <a:lnTo>
                  <a:pt x="237" y="118"/>
                </a:lnTo>
                <a:lnTo>
                  <a:pt x="227" y="120"/>
                </a:lnTo>
                <a:lnTo>
                  <a:pt x="208" y="124"/>
                </a:lnTo>
                <a:lnTo>
                  <a:pt x="162" y="132"/>
                </a:lnTo>
                <a:lnTo>
                  <a:pt x="142" y="136"/>
                </a:lnTo>
                <a:lnTo>
                  <a:pt x="135" y="137"/>
                </a:lnTo>
                <a:lnTo>
                  <a:pt x="118" y="140"/>
                </a:lnTo>
                <a:lnTo>
                  <a:pt x="107" y="83"/>
                </a:lnTo>
                <a:lnTo>
                  <a:pt x="53" y="125"/>
                </a:lnTo>
                <a:lnTo>
                  <a:pt x="11" y="158"/>
                </a:lnTo>
                <a:lnTo>
                  <a:pt x="0" y="166"/>
                </a:lnTo>
                <a:lnTo>
                  <a:pt x="5" y="187"/>
                </a:lnTo>
                <a:lnTo>
                  <a:pt x="5" y="192"/>
                </a:lnTo>
                <a:lnTo>
                  <a:pt x="11" y="221"/>
                </a:lnTo>
                <a:lnTo>
                  <a:pt x="13" y="240"/>
                </a:lnTo>
                <a:lnTo>
                  <a:pt x="18" y="266"/>
                </a:lnTo>
                <a:lnTo>
                  <a:pt x="18" y="269"/>
                </a:lnTo>
                <a:lnTo>
                  <a:pt x="23" y="293"/>
                </a:lnTo>
                <a:lnTo>
                  <a:pt x="27" y="311"/>
                </a:lnTo>
                <a:lnTo>
                  <a:pt x="33" y="345"/>
                </a:lnTo>
                <a:lnTo>
                  <a:pt x="33" y="347"/>
                </a:lnTo>
                <a:lnTo>
                  <a:pt x="37" y="373"/>
                </a:lnTo>
                <a:lnTo>
                  <a:pt x="37" y="379"/>
                </a:lnTo>
                <a:lnTo>
                  <a:pt x="41" y="395"/>
                </a:lnTo>
                <a:lnTo>
                  <a:pt x="42" y="400"/>
                </a:lnTo>
                <a:lnTo>
                  <a:pt x="42" y="405"/>
                </a:lnTo>
                <a:lnTo>
                  <a:pt x="45" y="418"/>
                </a:lnTo>
                <a:lnTo>
                  <a:pt x="47" y="431"/>
                </a:lnTo>
                <a:lnTo>
                  <a:pt x="51" y="450"/>
                </a:lnTo>
                <a:lnTo>
                  <a:pt x="51" y="453"/>
                </a:lnTo>
                <a:lnTo>
                  <a:pt x="52" y="460"/>
                </a:lnTo>
                <a:lnTo>
                  <a:pt x="57" y="484"/>
                </a:lnTo>
                <a:lnTo>
                  <a:pt x="57" y="489"/>
                </a:lnTo>
                <a:lnTo>
                  <a:pt x="58" y="495"/>
                </a:lnTo>
                <a:lnTo>
                  <a:pt x="59" y="501"/>
                </a:lnTo>
                <a:lnTo>
                  <a:pt x="65" y="533"/>
                </a:lnTo>
                <a:lnTo>
                  <a:pt x="65" y="537"/>
                </a:lnTo>
                <a:lnTo>
                  <a:pt x="69" y="552"/>
                </a:lnTo>
                <a:lnTo>
                  <a:pt x="69" y="556"/>
                </a:lnTo>
                <a:lnTo>
                  <a:pt x="72" y="573"/>
                </a:lnTo>
                <a:lnTo>
                  <a:pt x="74" y="582"/>
                </a:lnTo>
                <a:lnTo>
                  <a:pt x="74" y="586"/>
                </a:lnTo>
                <a:lnTo>
                  <a:pt x="76" y="594"/>
                </a:lnTo>
                <a:lnTo>
                  <a:pt x="83" y="640"/>
                </a:lnTo>
                <a:lnTo>
                  <a:pt x="84" y="642"/>
                </a:lnTo>
                <a:lnTo>
                  <a:pt x="84" y="646"/>
                </a:lnTo>
                <a:lnTo>
                  <a:pt x="88" y="645"/>
                </a:lnTo>
                <a:lnTo>
                  <a:pt x="100" y="642"/>
                </a:lnTo>
                <a:lnTo>
                  <a:pt x="106" y="642"/>
                </a:lnTo>
                <a:lnTo>
                  <a:pt x="107" y="641"/>
                </a:lnTo>
                <a:lnTo>
                  <a:pt x="182" y="628"/>
                </a:lnTo>
                <a:lnTo>
                  <a:pt x="188" y="627"/>
                </a:lnTo>
                <a:lnTo>
                  <a:pt x="197" y="625"/>
                </a:lnTo>
                <a:lnTo>
                  <a:pt x="206" y="624"/>
                </a:lnTo>
                <a:lnTo>
                  <a:pt x="234" y="618"/>
                </a:lnTo>
                <a:lnTo>
                  <a:pt x="240" y="618"/>
                </a:lnTo>
                <a:lnTo>
                  <a:pt x="251" y="616"/>
                </a:lnTo>
                <a:lnTo>
                  <a:pt x="257" y="615"/>
                </a:lnTo>
                <a:lnTo>
                  <a:pt x="261" y="613"/>
                </a:lnTo>
                <a:lnTo>
                  <a:pt x="266" y="613"/>
                </a:lnTo>
                <a:lnTo>
                  <a:pt x="315" y="604"/>
                </a:lnTo>
                <a:lnTo>
                  <a:pt x="321" y="603"/>
                </a:lnTo>
                <a:lnTo>
                  <a:pt x="341" y="598"/>
                </a:lnTo>
                <a:lnTo>
                  <a:pt x="348" y="597"/>
                </a:lnTo>
                <a:lnTo>
                  <a:pt x="352" y="597"/>
                </a:lnTo>
                <a:lnTo>
                  <a:pt x="358" y="595"/>
                </a:lnTo>
                <a:lnTo>
                  <a:pt x="402" y="587"/>
                </a:lnTo>
                <a:lnTo>
                  <a:pt x="407" y="586"/>
                </a:lnTo>
                <a:lnTo>
                  <a:pt x="426" y="582"/>
                </a:lnTo>
                <a:lnTo>
                  <a:pt x="428" y="581"/>
                </a:lnTo>
                <a:lnTo>
                  <a:pt x="432" y="581"/>
                </a:lnTo>
                <a:lnTo>
                  <a:pt x="448" y="577"/>
                </a:lnTo>
                <a:lnTo>
                  <a:pt x="472" y="573"/>
                </a:lnTo>
                <a:lnTo>
                  <a:pt x="488" y="570"/>
                </a:lnTo>
                <a:lnTo>
                  <a:pt x="567" y="555"/>
                </a:lnTo>
                <a:lnTo>
                  <a:pt x="573" y="553"/>
                </a:lnTo>
                <a:lnTo>
                  <a:pt x="574" y="553"/>
                </a:lnTo>
                <a:lnTo>
                  <a:pt x="579" y="552"/>
                </a:lnTo>
                <a:lnTo>
                  <a:pt x="597" y="549"/>
                </a:lnTo>
                <a:lnTo>
                  <a:pt x="612" y="545"/>
                </a:lnTo>
                <a:lnTo>
                  <a:pt x="639" y="539"/>
                </a:lnTo>
                <a:lnTo>
                  <a:pt x="647" y="5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01" name="Freeform 9"/>
          <p:cNvSpPr>
            <a:spLocks/>
          </p:cNvSpPr>
          <p:nvPr/>
        </p:nvSpPr>
        <p:spPr bwMode="auto">
          <a:xfrm>
            <a:off x="6469063" y="2611441"/>
            <a:ext cx="1035051" cy="603250"/>
          </a:xfrm>
          <a:custGeom>
            <a:avLst/>
            <a:gdLst/>
            <a:ahLst/>
            <a:cxnLst>
              <a:cxn ang="0">
                <a:pos x="1209" y="431"/>
              </a:cxn>
              <a:cxn ang="0">
                <a:pos x="1235" y="465"/>
              </a:cxn>
              <a:cxn ang="0">
                <a:pos x="1263" y="543"/>
              </a:cxn>
              <a:cxn ang="0">
                <a:pos x="1221" y="552"/>
              </a:cxn>
              <a:cxn ang="0">
                <a:pos x="1159" y="565"/>
              </a:cxn>
              <a:cxn ang="0">
                <a:pos x="1097" y="580"/>
              </a:cxn>
              <a:cxn ang="0">
                <a:pos x="1023" y="595"/>
              </a:cxn>
              <a:cxn ang="0">
                <a:pos x="958" y="609"/>
              </a:cxn>
              <a:cxn ang="0">
                <a:pos x="897" y="621"/>
              </a:cxn>
              <a:cxn ang="0">
                <a:pos x="848" y="630"/>
              </a:cxn>
              <a:cxn ang="0">
                <a:pos x="817" y="636"/>
              </a:cxn>
              <a:cxn ang="0">
                <a:pos x="723" y="654"/>
              </a:cxn>
              <a:cxn ang="0">
                <a:pos x="639" y="670"/>
              </a:cxn>
              <a:cxn ang="0">
                <a:pos x="569" y="682"/>
              </a:cxn>
              <a:cxn ang="0">
                <a:pos x="500" y="690"/>
              </a:cxn>
              <a:cxn ang="0">
                <a:pos x="472" y="695"/>
              </a:cxn>
              <a:cxn ang="0">
                <a:pos x="390" y="706"/>
              </a:cxn>
              <a:cxn ang="0">
                <a:pos x="340" y="706"/>
              </a:cxn>
              <a:cxn ang="0">
                <a:pos x="257" y="723"/>
              </a:cxn>
              <a:cxn ang="0">
                <a:pos x="232" y="726"/>
              </a:cxn>
              <a:cxn ang="0">
                <a:pos x="171" y="736"/>
              </a:cxn>
              <a:cxn ang="0">
                <a:pos x="68" y="750"/>
              </a:cxn>
              <a:cxn ang="0">
                <a:pos x="8" y="754"/>
              </a:cxn>
              <a:cxn ang="0">
                <a:pos x="125" y="677"/>
              </a:cxn>
              <a:cxn ang="0">
                <a:pos x="170" y="603"/>
              </a:cxn>
              <a:cxn ang="0">
                <a:pos x="239" y="535"/>
              </a:cxn>
              <a:cxn ang="0">
                <a:pos x="303" y="574"/>
              </a:cxn>
              <a:cxn ang="0">
                <a:pos x="384" y="558"/>
              </a:cxn>
              <a:cxn ang="0">
                <a:pos x="447" y="526"/>
              </a:cxn>
              <a:cxn ang="0">
                <a:pos x="506" y="499"/>
              </a:cxn>
              <a:cxn ang="0">
                <a:pos x="530" y="443"/>
              </a:cxn>
              <a:cxn ang="0">
                <a:pos x="562" y="364"/>
              </a:cxn>
              <a:cxn ang="0">
                <a:pos x="586" y="300"/>
              </a:cxn>
              <a:cxn ang="0">
                <a:pos x="631" y="250"/>
              </a:cxn>
              <a:cxn ang="0">
                <a:pos x="671" y="229"/>
              </a:cxn>
              <a:cxn ang="0">
                <a:pos x="730" y="130"/>
              </a:cxn>
              <a:cxn ang="0">
                <a:pos x="775" y="35"/>
              </a:cxn>
              <a:cxn ang="0">
                <a:pos x="807" y="20"/>
              </a:cxn>
              <a:cxn ang="0">
                <a:pos x="869" y="54"/>
              </a:cxn>
              <a:cxn ang="0">
                <a:pos x="892" y="11"/>
              </a:cxn>
              <a:cxn ang="0">
                <a:pos x="953" y="54"/>
              </a:cxn>
              <a:cxn ang="0">
                <a:pos x="1005" y="83"/>
              </a:cxn>
              <a:cxn ang="0">
                <a:pos x="1012" y="104"/>
              </a:cxn>
              <a:cxn ang="0">
                <a:pos x="1004" y="137"/>
              </a:cxn>
              <a:cxn ang="0">
                <a:pos x="986" y="157"/>
              </a:cxn>
              <a:cxn ang="0">
                <a:pos x="998" y="205"/>
              </a:cxn>
              <a:cxn ang="0">
                <a:pos x="1065" y="226"/>
              </a:cxn>
              <a:cxn ang="0">
                <a:pos x="1179" y="311"/>
              </a:cxn>
              <a:cxn ang="0">
                <a:pos x="1100" y="284"/>
              </a:cxn>
              <a:cxn ang="0">
                <a:pos x="1143" y="331"/>
              </a:cxn>
              <a:cxn ang="0">
                <a:pos x="1204" y="373"/>
              </a:cxn>
              <a:cxn ang="0">
                <a:pos x="1168" y="410"/>
              </a:cxn>
            </a:cxnLst>
            <a:rect l="0" t="0" r="r" b="b"/>
            <a:pathLst>
              <a:path w="1305" h="760">
                <a:moveTo>
                  <a:pt x="1190" y="422"/>
                </a:moveTo>
                <a:lnTo>
                  <a:pt x="1192" y="424"/>
                </a:lnTo>
                <a:lnTo>
                  <a:pt x="1193" y="422"/>
                </a:lnTo>
                <a:lnTo>
                  <a:pt x="1209" y="430"/>
                </a:lnTo>
                <a:lnTo>
                  <a:pt x="1209" y="431"/>
                </a:lnTo>
                <a:lnTo>
                  <a:pt x="1213" y="455"/>
                </a:lnTo>
                <a:lnTo>
                  <a:pt x="1214" y="459"/>
                </a:lnTo>
                <a:lnTo>
                  <a:pt x="1215" y="461"/>
                </a:lnTo>
                <a:lnTo>
                  <a:pt x="1223" y="462"/>
                </a:lnTo>
                <a:lnTo>
                  <a:pt x="1235" y="465"/>
                </a:lnTo>
                <a:lnTo>
                  <a:pt x="1245" y="466"/>
                </a:lnTo>
                <a:lnTo>
                  <a:pt x="1265" y="459"/>
                </a:lnTo>
                <a:lnTo>
                  <a:pt x="1305" y="534"/>
                </a:lnTo>
                <a:lnTo>
                  <a:pt x="1283" y="539"/>
                </a:lnTo>
                <a:lnTo>
                  <a:pt x="1263" y="543"/>
                </a:lnTo>
                <a:lnTo>
                  <a:pt x="1241" y="547"/>
                </a:lnTo>
                <a:lnTo>
                  <a:pt x="1238" y="549"/>
                </a:lnTo>
                <a:lnTo>
                  <a:pt x="1232" y="550"/>
                </a:lnTo>
                <a:lnTo>
                  <a:pt x="1226" y="551"/>
                </a:lnTo>
                <a:lnTo>
                  <a:pt x="1221" y="552"/>
                </a:lnTo>
                <a:lnTo>
                  <a:pt x="1202" y="556"/>
                </a:lnTo>
                <a:lnTo>
                  <a:pt x="1201" y="557"/>
                </a:lnTo>
                <a:lnTo>
                  <a:pt x="1195" y="558"/>
                </a:lnTo>
                <a:lnTo>
                  <a:pt x="1193" y="558"/>
                </a:lnTo>
                <a:lnTo>
                  <a:pt x="1159" y="565"/>
                </a:lnTo>
                <a:lnTo>
                  <a:pt x="1138" y="570"/>
                </a:lnTo>
                <a:lnTo>
                  <a:pt x="1131" y="571"/>
                </a:lnTo>
                <a:lnTo>
                  <a:pt x="1131" y="573"/>
                </a:lnTo>
                <a:lnTo>
                  <a:pt x="1102" y="579"/>
                </a:lnTo>
                <a:lnTo>
                  <a:pt x="1097" y="580"/>
                </a:lnTo>
                <a:lnTo>
                  <a:pt x="1090" y="581"/>
                </a:lnTo>
                <a:lnTo>
                  <a:pt x="1076" y="585"/>
                </a:lnTo>
                <a:lnTo>
                  <a:pt x="1069" y="586"/>
                </a:lnTo>
                <a:lnTo>
                  <a:pt x="1027" y="594"/>
                </a:lnTo>
                <a:lnTo>
                  <a:pt x="1023" y="595"/>
                </a:lnTo>
                <a:lnTo>
                  <a:pt x="991" y="601"/>
                </a:lnTo>
                <a:lnTo>
                  <a:pt x="985" y="603"/>
                </a:lnTo>
                <a:lnTo>
                  <a:pt x="977" y="604"/>
                </a:lnTo>
                <a:lnTo>
                  <a:pt x="968" y="606"/>
                </a:lnTo>
                <a:lnTo>
                  <a:pt x="958" y="609"/>
                </a:lnTo>
                <a:lnTo>
                  <a:pt x="951" y="610"/>
                </a:lnTo>
                <a:lnTo>
                  <a:pt x="944" y="611"/>
                </a:lnTo>
                <a:lnTo>
                  <a:pt x="914" y="617"/>
                </a:lnTo>
                <a:lnTo>
                  <a:pt x="910" y="618"/>
                </a:lnTo>
                <a:lnTo>
                  <a:pt x="897" y="621"/>
                </a:lnTo>
                <a:lnTo>
                  <a:pt x="889" y="622"/>
                </a:lnTo>
                <a:lnTo>
                  <a:pt x="883" y="623"/>
                </a:lnTo>
                <a:lnTo>
                  <a:pt x="875" y="625"/>
                </a:lnTo>
                <a:lnTo>
                  <a:pt x="868" y="627"/>
                </a:lnTo>
                <a:lnTo>
                  <a:pt x="848" y="630"/>
                </a:lnTo>
                <a:lnTo>
                  <a:pt x="830" y="634"/>
                </a:lnTo>
                <a:lnTo>
                  <a:pt x="827" y="635"/>
                </a:lnTo>
                <a:lnTo>
                  <a:pt x="821" y="635"/>
                </a:lnTo>
                <a:lnTo>
                  <a:pt x="819" y="636"/>
                </a:lnTo>
                <a:lnTo>
                  <a:pt x="817" y="636"/>
                </a:lnTo>
                <a:lnTo>
                  <a:pt x="813" y="637"/>
                </a:lnTo>
                <a:lnTo>
                  <a:pt x="763" y="647"/>
                </a:lnTo>
                <a:lnTo>
                  <a:pt x="748" y="649"/>
                </a:lnTo>
                <a:lnTo>
                  <a:pt x="743" y="651"/>
                </a:lnTo>
                <a:lnTo>
                  <a:pt x="723" y="654"/>
                </a:lnTo>
                <a:lnTo>
                  <a:pt x="700" y="659"/>
                </a:lnTo>
                <a:lnTo>
                  <a:pt x="691" y="660"/>
                </a:lnTo>
                <a:lnTo>
                  <a:pt x="681" y="663"/>
                </a:lnTo>
                <a:lnTo>
                  <a:pt x="665" y="665"/>
                </a:lnTo>
                <a:lnTo>
                  <a:pt x="639" y="670"/>
                </a:lnTo>
                <a:lnTo>
                  <a:pt x="619" y="673"/>
                </a:lnTo>
                <a:lnTo>
                  <a:pt x="614" y="675"/>
                </a:lnTo>
                <a:lnTo>
                  <a:pt x="609" y="675"/>
                </a:lnTo>
                <a:lnTo>
                  <a:pt x="597" y="677"/>
                </a:lnTo>
                <a:lnTo>
                  <a:pt x="569" y="682"/>
                </a:lnTo>
                <a:lnTo>
                  <a:pt x="544" y="684"/>
                </a:lnTo>
                <a:lnTo>
                  <a:pt x="535" y="685"/>
                </a:lnTo>
                <a:lnTo>
                  <a:pt x="524" y="687"/>
                </a:lnTo>
                <a:lnTo>
                  <a:pt x="515" y="688"/>
                </a:lnTo>
                <a:lnTo>
                  <a:pt x="500" y="690"/>
                </a:lnTo>
                <a:lnTo>
                  <a:pt x="488" y="693"/>
                </a:lnTo>
                <a:lnTo>
                  <a:pt x="481" y="694"/>
                </a:lnTo>
                <a:lnTo>
                  <a:pt x="477" y="694"/>
                </a:lnTo>
                <a:lnTo>
                  <a:pt x="475" y="695"/>
                </a:lnTo>
                <a:lnTo>
                  <a:pt x="472" y="695"/>
                </a:lnTo>
                <a:lnTo>
                  <a:pt x="471" y="695"/>
                </a:lnTo>
                <a:lnTo>
                  <a:pt x="467" y="695"/>
                </a:lnTo>
                <a:lnTo>
                  <a:pt x="441" y="699"/>
                </a:lnTo>
                <a:lnTo>
                  <a:pt x="399" y="705"/>
                </a:lnTo>
                <a:lnTo>
                  <a:pt x="390" y="706"/>
                </a:lnTo>
                <a:lnTo>
                  <a:pt x="376" y="707"/>
                </a:lnTo>
                <a:lnTo>
                  <a:pt x="370" y="707"/>
                </a:lnTo>
                <a:lnTo>
                  <a:pt x="345" y="711"/>
                </a:lnTo>
                <a:lnTo>
                  <a:pt x="336" y="712"/>
                </a:lnTo>
                <a:lnTo>
                  <a:pt x="340" y="706"/>
                </a:lnTo>
                <a:lnTo>
                  <a:pt x="323" y="708"/>
                </a:lnTo>
                <a:lnTo>
                  <a:pt x="310" y="709"/>
                </a:lnTo>
                <a:lnTo>
                  <a:pt x="294" y="712"/>
                </a:lnTo>
                <a:lnTo>
                  <a:pt x="293" y="717"/>
                </a:lnTo>
                <a:lnTo>
                  <a:pt x="257" y="723"/>
                </a:lnTo>
                <a:lnTo>
                  <a:pt x="252" y="724"/>
                </a:lnTo>
                <a:lnTo>
                  <a:pt x="246" y="724"/>
                </a:lnTo>
                <a:lnTo>
                  <a:pt x="242" y="725"/>
                </a:lnTo>
                <a:lnTo>
                  <a:pt x="240" y="725"/>
                </a:lnTo>
                <a:lnTo>
                  <a:pt x="232" y="726"/>
                </a:lnTo>
                <a:lnTo>
                  <a:pt x="219" y="729"/>
                </a:lnTo>
                <a:lnTo>
                  <a:pt x="198" y="732"/>
                </a:lnTo>
                <a:lnTo>
                  <a:pt x="180" y="735"/>
                </a:lnTo>
                <a:lnTo>
                  <a:pt x="177" y="736"/>
                </a:lnTo>
                <a:lnTo>
                  <a:pt x="171" y="736"/>
                </a:lnTo>
                <a:lnTo>
                  <a:pt x="143" y="741"/>
                </a:lnTo>
                <a:lnTo>
                  <a:pt x="135" y="742"/>
                </a:lnTo>
                <a:lnTo>
                  <a:pt x="117" y="744"/>
                </a:lnTo>
                <a:lnTo>
                  <a:pt x="70" y="751"/>
                </a:lnTo>
                <a:lnTo>
                  <a:pt x="68" y="750"/>
                </a:lnTo>
                <a:lnTo>
                  <a:pt x="35" y="755"/>
                </a:lnTo>
                <a:lnTo>
                  <a:pt x="10" y="759"/>
                </a:lnTo>
                <a:lnTo>
                  <a:pt x="5" y="759"/>
                </a:lnTo>
                <a:lnTo>
                  <a:pt x="0" y="760"/>
                </a:lnTo>
                <a:lnTo>
                  <a:pt x="8" y="754"/>
                </a:lnTo>
                <a:lnTo>
                  <a:pt x="28" y="741"/>
                </a:lnTo>
                <a:lnTo>
                  <a:pt x="35" y="741"/>
                </a:lnTo>
                <a:lnTo>
                  <a:pt x="88" y="714"/>
                </a:lnTo>
                <a:lnTo>
                  <a:pt x="87" y="707"/>
                </a:lnTo>
                <a:lnTo>
                  <a:pt x="125" y="677"/>
                </a:lnTo>
                <a:lnTo>
                  <a:pt x="124" y="660"/>
                </a:lnTo>
                <a:lnTo>
                  <a:pt x="142" y="647"/>
                </a:lnTo>
                <a:lnTo>
                  <a:pt x="146" y="623"/>
                </a:lnTo>
                <a:lnTo>
                  <a:pt x="167" y="605"/>
                </a:lnTo>
                <a:lnTo>
                  <a:pt x="170" y="603"/>
                </a:lnTo>
                <a:lnTo>
                  <a:pt x="186" y="591"/>
                </a:lnTo>
                <a:lnTo>
                  <a:pt x="197" y="586"/>
                </a:lnTo>
                <a:lnTo>
                  <a:pt x="206" y="577"/>
                </a:lnTo>
                <a:lnTo>
                  <a:pt x="222" y="557"/>
                </a:lnTo>
                <a:lnTo>
                  <a:pt x="239" y="535"/>
                </a:lnTo>
                <a:lnTo>
                  <a:pt x="255" y="516"/>
                </a:lnTo>
                <a:lnTo>
                  <a:pt x="263" y="521"/>
                </a:lnTo>
                <a:lnTo>
                  <a:pt x="258" y="523"/>
                </a:lnTo>
                <a:lnTo>
                  <a:pt x="267" y="550"/>
                </a:lnTo>
                <a:lnTo>
                  <a:pt x="303" y="574"/>
                </a:lnTo>
                <a:lnTo>
                  <a:pt x="315" y="580"/>
                </a:lnTo>
                <a:lnTo>
                  <a:pt x="351" y="559"/>
                </a:lnTo>
                <a:lnTo>
                  <a:pt x="363" y="543"/>
                </a:lnTo>
                <a:lnTo>
                  <a:pt x="370" y="550"/>
                </a:lnTo>
                <a:lnTo>
                  <a:pt x="384" y="558"/>
                </a:lnTo>
                <a:lnTo>
                  <a:pt x="389" y="561"/>
                </a:lnTo>
                <a:lnTo>
                  <a:pt x="404" y="550"/>
                </a:lnTo>
                <a:lnTo>
                  <a:pt x="427" y="540"/>
                </a:lnTo>
                <a:lnTo>
                  <a:pt x="428" y="541"/>
                </a:lnTo>
                <a:lnTo>
                  <a:pt x="447" y="526"/>
                </a:lnTo>
                <a:lnTo>
                  <a:pt x="440" y="520"/>
                </a:lnTo>
                <a:lnTo>
                  <a:pt x="442" y="509"/>
                </a:lnTo>
                <a:lnTo>
                  <a:pt x="459" y="519"/>
                </a:lnTo>
                <a:lnTo>
                  <a:pt x="501" y="491"/>
                </a:lnTo>
                <a:lnTo>
                  <a:pt x="506" y="499"/>
                </a:lnTo>
                <a:lnTo>
                  <a:pt x="530" y="478"/>
                </a:lnTo>
                <a:lnTo>
                  <a:pt x="537" y="455"/>
                </a:lnTo>
                <a:lnTo>
                  <a:pt x="541" y="448"/>
                </a:lnTo>
                <a:lnTo>
                  <a:pt x="535" y="447"/>
                </a:lnTo>
                <a:lnTo>
                  <a:pt x="530" y="443"/>
                </a:lnTo>
                <a:lnTo>
                  <a:pt x="524" y="438"/>
                </a:lnTo>
                <a:lnTo>
                  <a:pt x="533" y="416"/>
                </a:lnTo>
                <a:lnTo>
                  <a:pt x="541" y="394"/>
                </a:lnTo>
                <a:lnTo>
                  <a:pt x="555" y="374"/>
                </a:lnTo>
                <a:lnTo>
                  <a:pt x="562" y="364"/>
                </a:lnTo>
                <a:lnTo>
                  <a:pt x="563" y="362"/>
                </a:lnTo>
                <a:lnTo>
                  <a:pt x="567" y="348"/>
                </a:lnTo>
                <a:lnTo>
                  <a:pt x="567" y="334"/>
                </a:lnTo>
                <a:lnTo>
                  <a:pt x="574" y="313"/>
                </a:lnTo>
                <a:lnTo>
                  <a:pt x="586" y="300"/>
                </a:lnTo>
                <a:lnTo>
                  <a:pt x="590" y="280"/>
                </a:lnTo>
                <a:lnTo>
                  <a:pt x="592" y="275"/>
                </a:lnTo>
                <a:lnTo>
                  <a:pt x="597" y="226"/>
                </a:lnTo>
                <a:lnTo>
                  <a:pt x="610" y="229"/>
                </a:lnTo>
                <a:lnTo>
                  <a:pt x="631" y="250"/>
                </a:lnTo>
                <a:lnTo>
                  <a:pt x="659" y="254"/>
                </a:lnTo>
                <a:lnTo>
                  <a:pt x="668" y="244"/>
                </a:lnTo>
                <a:lnTo>
                  <a:pt x="670" y="238"/>
                </a:lnTo>
                <a:lnTo>
                  <a:pt x="673" y="232"/>
                </a:lnTo>
                <a:lnTo>
                  <a:pt x="671" y="229"/>
                </a:lnTo>
                <a:lnTo>
                  <a:pt x="686" y="172"/>
                </a:lnTo>
                <a:lnTo>
                  <a:pt x="693" y="154"/>
                </a:lnTo>
                <a:lnTo>
                  <a:pt x="693" y="151"/>
                </a:lnTo>
                <a:lnTo>
                  <a:pt x="717" y="166"/>
                </a:lnTo>
                <a:lnTo>
                  <a:pt x="730" y="130"/>
                </a:lnTo>
                <a:lnTo>
                  <a:pt x="755" y="106"/>
                </a:lnTo>
                <a:lnTo>
                  <a:pt x="757" y="94"/>
                </a:lnTo>
                <a:lnTo>
                  <a:pt x="761" y="85"/>
                </a:lnTo>
                <a:lnTo>
                  <a:pt x="770" y="76"/>
                </a:lnTo>
                <a:lnTo>
                  <a:pt x="775" y="35"/>
                </a:lnTo>
                <a:lnTo>
                  <a:pt x="772" y="0"/>
                </a:lnTo>
                <a:lnTo>
                  <a:pt x="783" y="6"/>
                </a:lnTo>
                <a:lnTo>
                  <a:pt x="788" y="8"/>
                </a:lnTo>
                <a:lnTo>
                  <a:pt x="794" y="12"/>
                </a:lnTo>
                <a:lnTo>
                  <a:pt x="807" y="20"/>
                </a:lnTo>
                <a:lnTo>
                  <a:pt x="813" y="24"/>
                </a:lnTo>
                <a:lnTo>
                  <a:pt x="831" y="32"/>
                </a:lnTo>
                <a:lnTo>
                  <a:pt x="835" y="35"/>
                </a:lnTo>
                <a:lnTo>
                  <a:pt x="837" y="36"/>
                </a:lnTo>
                <a:lnTo>
                  <a:pt x="869" y="54"/>
                </a:lnTo>
                <a:lnTo>
                  <a:pt x="873" y="28"/>
                </a:lnTo>
                <a:lnTo>
                  <a:pt x="875" y="17"/>
                </a:lnTo>
                <a:lnTo>
                  <a:pt x="879" y="11"/>
                </a:lnTo>
                <a:lnTo>
                  <a:pt x="885" y="8"/>
                </a:lnTo>
                <a:lnTo>
                  <a:pt x="892" y="11"/>
                </a:lnTo>
                <a:lnTo>
                  <a:pt x="919" y="18"/>
                </a:lnTo>
                <a:lnTo>
                  <a:pt x="925" y="24"/>
                </a:lnTo>
                <a:lnTo>
                  <a:pt x="919" y="46"/>
                </a:lnTo>
                <a:lnTo>
                  <a:pt x="945" y="54"/>
                </a:lnTo>
                <a:lnTo>
                  <a:pt x="953" y="54"/>
                </a:lnTo>
                <a:lnTo>
                  <a:pt x="967" y="58"/>
                </a:lnTo>
                <a:lnTo>
                  <a:pt x="968" y="65"/>
                </a:lnTo>
                <a:lnTo>
                  <a:pt x="986" y="67"/>
                </a:lnTo>
                <a:lnTo>
                  <a:pt x="992" y="73"/>
                </a:lnTo>
                <a:lnTo>
                  <a:pt x="1005" y="83"/>
                </a:lnTo>
                <a:lnTo>
                  <a:pt x="1006" y="83"/>
                </a:lnTo>
                <a:lnTo>
                  <a:pt x="1007" y="90"/>
                </a:lnTo>
                <a:lnTo>
                  <a:pt x="1011" y="101"/>
                </a:lnTo>
                <a:lnTo>
                  <a:pt x="1011" y="102"/>
                </a:lnTo>
                <a:lnTo>
                  <a:pt x="1012" y="104"/>
                </a:lnTo>
                <a:lnTo>
                  <a:pt x="1012" y="109"/>
                </a:lnTo>
                <a:lnTo>
                  <a:pt x="1007" y="120"/>
                </a:lnTo>
                <a:lnTo>
                  <a:pt x="1003" y="127"/>
                </a:lnTo>
                <a:lnTo>
                  <a:pt x="1001" y="128"/>
                </a:lnTo>
                <a:lnTo>
                  <a:pt x="1004" y="137"/>
                </a:lnTo>
                <a:lnTo>
                  <a:pt x="992" y="143"/>
                </a:lnTo>
                <a:lnTo>
                  <a:pt x="991" y="139"/>
                </a:lnTo>
                <a:lnTo>
                  <a:pt x="988" y="139"/>
                </a:lnTo>
                <a:lnTo>
                  <a:pt x="985" y="143"/>
                </a:lnTo>
                <a:lnTo>
                  <a:pt x="986" y="157"/>
                </a:lnTo>
                <a:lnTo>
                  <a:pt x="982" y="170"/>
                </a:lnTo>
                <a:lnTo>
                  <a:pt x="982" y="172"/>
                </a:lnTo>
                <a:lnTo>
                  <a:pt x="981" y="186"/>
                </a:lnTo>
                <a:lnTo>
                  <a:pt x="991" y="203"/>
                </a:lnTo>
                <a:lnTo>
                  <a:pt x="998" y="205"/>
                </a:lnTo>
                <a:lnTo>
                  <a:pt x="1034" y="187"/>
                </a:lnTo>
                <a:lnTo>
                  <a:pt x="1040" y="209"/>
                </a:lnTo>
                <a:lnTo>
                  <a:pt x="1048" y="212"/>
                </a:lnTo>
                <a:lnTo>
                  <a:pt x="1052" y="221"/>
                </a:lnTo>
                <a:lnTo>
                  <a:pt x="1065" y="226"/>
                </a:lnTo>
                <a:lnTo>
                  <a:pt x="1107" y="222"/>
                </a:lnTo>
                <a:lnTo>
                  <a:pt x="1130" y="242"/>
                </a:lnTo>
                <a:lnTo>
                  <a:pt x="1183" y="264"/>
                </a:lnTo>
                <a:lnTo>
                  <a:pt x="1177" y="296"/>
                </a:lnTo>
                <a:lnTo>
                  <a:pt x="1179" y="311"/>
                </a:lnTo>
                <a:lnTo>
                  <a:pt x="1186" y="322"/>
                </a:lnTo>
                <a:lnTo>
                  <a:pt x="1150" y="325"/>
                </a:lnTo>
                <a:lnTo>
                  <a:pt x="1133" y="305"/>
                </a:lnTo>
                <a:lnTo>
                  <a:pt x="1120" y="299"/>
                </a:lnTo>
                <a:lnTo>
                  <a:pt x="1100" y="284"/>
                </a:lnTo>
                <a:lnTo>
                  <a:pt x="1095" y="286"/>
                </a:lnTo>
                <a:lnTo>
                  <a:pt x="1102" y="296"/>
                </a:lnTo>
                <a:lnTo>
                  <a:pt x="1115" y="305"/>
                </a:lnTo>
                <a:lnTo>
                  <a:pt x="1125" y="307"/>
                </a:lnTo>
                <a:lnTo>
                  <a:pt x="1143" y="331"/>
                </a:lnTo>
                <a:lnTo>
                  <a:pt x="1177" y="335"/>
                </a:lnTo>
                <a:lnTo>
                  <a:pt x="1179" y="344"/>
                </a:lnTo>
                <a:lnTo>
                  <a:pt x="1185" y="349"/>
                </a:lnTo>
                <a:lnTo>
                  <a:pt x="1193" y="348"/>
                </a:lnTo>
                <a:lnTo>
                  <a:pt x="1204" y="373"/>
                </a:lnTo>
                <a:lnTo>
                  <a:pt x="1184" y="377"/>
                </a:lnTo>
                <a:lnTo>
                  <a:pt x="1178" y="374"/>
                </a:lnTo>
                <a:lnTo>
                  <a:pt x="1172" y="382"/>
                </a:lnTo>
                <a:lnTo>
                  <a:pt x="1189" y="400"/>
                </a:lnTo>
                <a:lnTo>
                  <a:pt x="1168" y="410"/>
                </a:lnTo>
                <a:lnTo>
                  <a:pt x="1169" y="412"/>
                </a:lnTo>
                <a:lnTo>
                  <a:pt x="1189" y="409"/>
                </a:lnTo>
                <a:lnTo>
                  <a:pt x="1190" y="422"/>
                </a:lnTo>
                <a:close/>
              </a:path>
            </a:pathLst>
          </a:custGeom>
          <a:solidFill>
            <a:srgbClr val="FF0000"/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rgbClr val="00B0F0"/>
              </a:solidFill>
            </a:endParaRPr>
          </a:p>
        </p:txBody>
      </p:sp>
      <p:sp>
        <p:nvSpPr>
          <p:cNvPr id="33802" name="Freeform 10"/>
          <p:cNvSpPr>
            <a:spLocks/>
          </p:cNvSpPr>
          <p:nvPr/>
        </p:nvSpPr>
        <p:spPr bwMode="auto">
          <a:xfrm>
            <a:off x="6565902" y="2465391"/>
            <a:ext cx="600075" cy="606425"/>
          </a:xfrm>
          <a:custGeom>
            <a:avLst/>
            <a:gdLst/>
            <a:ahLst/>
            <a:cxnLst>
              <a:cxn ang="0">
                <a:pos x="185" y="286"/>
              </a:cxn>
              <a:cxn ang="0">
                <a:pos x="207" y="258"/>
              </a:cxn>
              <a:cxn ang="0">
                <a:pos x="227" y="232"/>
              </a:cxn>
              <a:cxn ang="0">
                <a:pos x="234" y="198"/>
              </a:cxn>
              <a:cxn ang="0">
                <a:pos x="246" y="149"/>
              </a:cxn>
              <a:cxn ang="0">
                <a:pos x="245" y="108"/>
              </a:cxn>
              <a:cxn ang="0">
                <a:pos x="252" y="59"/>
              </a:cxn>
              <a:cxn ang="0">
                <a:pos x="246" y="33"/>
              </a:cxn>
              <a:cxn ang="0">
                <a:pos x="251" y="4"/>
              </a:cxn>
              <a:cxn ang="0">
                <a:pos x="258" y="10"/>
              </a:cxn>
              <a:cxn ang="0">
                <a:pos x="264" y="45"/>
              </a:cxn>
              <a:cxn ang="0">
                <a:pos x="271" y="87"/>
              </a:cxn>
              <a:cxn ang="0">
                <a:pos x="278" y="123"/>
              </a:cxn>
              <a:cxn ang="0">
                <a:pos x="282" y="144"/>
              </a:cxn>
              <a:cxn ang="0">
                <a:pos x="290" y="196"/>
              </a:cxn>
              <a:cxn ang="0">
                <a:pos x="312" y="192"/>
              </a:cxn>
              <a:cxn ang="0">
                <a:pos x="394" y="177"/>
              </a:cxn>
              <a:cxn ang="0">
                <a:pos x="440" y="168"/>
              </a:cxn>
              <a:cxn ang="0">
                <a:pos x="464" y="205"/>
              </a:cxn>
              <a:cxn ang="0">
                <a:pos x="491" y="258"/>
              </a:cxn>
              <a:cxn ang="0">
                <a:pos x="515" y="231"/>
              </a:cxn>
              <a:cxn ang="0">
                <a:pos x="570" y="165"/>
              </a:cxn>
              <a:cxn ang="0">
                <a:pos x="623" y="179"/>
              </a:cxn>
              <a:cxn ang="0">
                <a:pos x="637" y="151"/>
              </a:cxn>
              <a:cxn ang="0">
                <a:pos x="676" y="131"/>
              </a:cxn>
              <a:cxn ang="0">
                <a:pos x="719" y="138"/>
              </a:cxn>
              <a:cxn ang="0">
                <a:pos x="750" y="195"/>
              </a:cxn>
              <a:cxn ang="0">
                <a:pos x="750" y="213"/>
              </a:cxn>
              <a:cxn ang="0">
                <a:pos x="712" y="220"/>
              </a:cxn>
              <a:cxn ang="0">
                <a:pos x="684" y="205"/>
              </a:cxn>
              <a:cxn ang="0">
                <a:pos x="660" y="191"/>
              </a:cxn>
              <a:cxn ang="0">
                <a:pos x="647" y="261"/>
              </a:cxn>
              <a:cxn ang="0">
                <a:pos x="632" y="291"/>
              </a:cxn>
              <a:cxn ang="0">
                <a:pos x="570" y="336"/>
              </a:cxn>
              <a:cxn ang="0">
                <a:pos x="548" y="414"/>
              </a:cxn>
              <a:cxn ang="0">
                <a:pos x="545" y="429"/>
              </a:cxn>
              <a:cxn ang="0">
                <a:pos x="487" y="414"/>
              </a:cxn>
              <a:cxn ang="0">
                <a:pos x="467" y="465"/>
              </a:cxn>
              <a:cxn ang="0">
                <a:pos x="444" y="519"/>
              </a:cxn>
              <a:cxn ang="0">
                <a:pos x="439" y="549"/>
              </a:cxn>
              <a:cxn ang="0">
                <a:pos x="410" y="601"/>
              </a:cxn>
              <a:cxn ang="0">
                <a:pos x="412" y="632"/>
              </a:cxn>
              <a:cxn ang="0">
                <a:pos x="407" y="663"/>
              </a:cxn>
              <a:cxn ang="0">
                <a:pos x="336" y="704"/>
              </a:cxn>
              <a:cxn ang="0">
                <a:pos x="324" y="711"/>
              </a:cxn>
              <a:cxn ang="0">
                <a:pos x="281" y="735"/>
              </a:cxn>
              <a:cxn ang="0">
                <a:pos x="247" y="735"/>
              </a:cxn>
              <a:cxn ang="0">
                <a:pos x="192" y="765"/>
              </a:cxn>
              <a:cxn ang="0">
                <a:pos x="135" y="708"/>
              </a:cxn>
              <a:cxn ang="0">
                <a:pos x="105" y="702"/>
              </a:cxn>
              <a:cxn ang="0">
                <a:pos x="66" y="665"/>
              </a:cxn>
              <a:cxn ang="0">
                <a:pos x="47" y="641"/>
              </a:cxn>
              <a:cxn ang="0">
                <a:pos x="31" y="616"/>
              </a:cxn>
              <a:cxn ang="0">
                <a:pos x="7" y="564"/>
              </a:cxn>
              <a:cxn ang="0">
                <a:pos x="15" y="527"/>
              </a:cxn>
              <a:cxn ang="0">
                <a:pos x="44" y="486"/>
              </a:cxn>
              <a:cxn ang="0">
                <a:pos x="55" y="483"/>
              </a:cxn>
              <a:cxn ang="0">
                <a:pos x="62" y="401"/>
              </a:cxn>
              <a:cxn ang="0">
                <a:pos x="96" y="413"/>
              </a:cxn>
              <a:cxn ang="0">
                <a:pos x="115" y="363"/>
              </a:cxn>
              <a:cxn ang="0">
                <a:pos x="110" y="345"/>
              </a:cxn>
              <a:cxn ang="0">
                <a:pos x="117" y="328"/>
              </a:cxn>
              <a:cxn ang="0">
                <a:pos x="167" y="299"/>
              </a:cxn>
            </a:cxnLst>
            <a:rect l="0" t="0" r="r" b="b"/>
            <a:pathLst>
              <a:path w="756" h="765">
                <a:moveTo>
                  <a:pt x="167" y="299"/>
                </a:moveTo>
                <a:lnTo>
                  <a:pt x="177" y="291"/>
                </a:lnTo>
                <a:lnTo>
                  <a:pt x="185" y="286"/>
                </a:lnTo>
                <a:lnTo>
                  <a:pt x="203" y="268"/>
                </a:lnTo>
                <a:lnTo>
                  <a:pt x="206" y="258"/>
                </a:lnTo>
                <a:lnTo>
                  <a:pt x="207" y="258"/>
                </a:lnTo>
                <a:lnTo>
                  <a:pt x="213" y="249"/>
                </a:lnTo>
                <a:lnTo>
                  <a:pt x="218" y="241"/>
                </a:lnTo>
                <a:lnTo>
                  <a:pt x="227" y="232"/>
                </a:lnTo>
                <a:lnTo>
                  <a:pt x="236" y="226"/>
                </a:lnTo>
                <a:lnTo>
                  <a:pt x="240" y="204"/>
                </a:lnTo>
                <a:lnTo>
                  <a:pt x="234" y="198"/>
                </a:lnTo>
                <a:lnTo>
                  <a:pt x="237" y="177"/>
                </a:lnTo>
                <a:lnTo>
                  <a:pt x="239" y="161"/>
                </a:lnTo>
                <a:lnTo>
                  <a:pt x="246" y="149"/>
                </a:lnTo>
                <a:lnTo>
                  <a:pt x="245" y="135"/>
                </a:lnTo>
                <a:lnTo>
                  <a:pt x="245" y="114"/>
                </a:lnTo>
                <a:lnTo>
                  <a:pt x="245" y="108"/>
                </a:lnTo>
                <a:lnTo>
                  <a:pt x="247" y="101"/>
                </a:lnTo>
                <a:lnTo>
                  <a:pt x="253" y="83"/>
                </a:lnTo>
                <a:lnTo>
                  <a:pt x="252" y="59"/>
                </a:lnTo>
                <a:lnTo>
                  <a:pt x="247" y="55"/>
                </a:lnTo>
                <a:lnTo>
                  <a:pt x="248" y="54"/>
                </a:lnTo>
                <a:lnTo>
                  <a:pt x="246" y="33"/>
                </a:lnTo>
                <a:lnTo>
                  <a:pt x="235" y="16"/>
                </a:lnTo>
                <a:lnTo>
                  <a:pt x="240" y="7"/>
                </a:lnTo>
                <a:lnTo>
                  <a:pt x="251" y="4"/>
                </a:lnTo>
                <a:lnTo>
                  <a:pt x="257" y="0"/>
                </a:lnTo>
                <a:lnTo>
                  <a:pt x="257" y="3"/>
                </a:lnTo>
                <a:lnTo>
                  <a:pt x="258" y="10"/>
                </a:lnTo>
                <a:lnTo>
                  <a:pt x="263" y="34"/>
                </a:lnTo>
                <a:lnTo>
                  <a:pt x="263" y="39"/>
                </a:lnTo>
                <a:lnTo>
                  <a:pt x="264" y="45"/>
                </a:lnTo>
                <a:lnTo>
                  <a:pt x="265" y="51"/>
                </a:lnTo>
                <a:lnTo>
                  <a:pt x="271" y="83"/>
                </a:lnTo>
                <a:lnTo>
                  <a:pt x="271" y="87"/>
                </a:lnTo>
                <a:lnTo>
                  <a:pt x="275" y="102"/>
                </a:lnTo>
                <a:lnTo>
                  <a:pt x="275" y="106"/>
                </a:lnTo>
                <a:lnTo>
                  <a:pt x="278" y="123"/>
                </a:lnTo>
                <a:lnTo>
                  <a:pt x="280" y="132"/>
                </a:lnTo>
                <a:lnTo>
                  <a:pt x="280" y="136"/>
                </a:lnTo>
                <a:lnTo>
                  <a:pt x="282" y="144"/>
                </a:lnTo>
                <a:lnTo>
                  <a:pt x="289" y="190"/>
                </a:lnTo>
                <a:lnTo>
                  <a:pt x="290" y="192"/>
                </a:lnTo>
                <a:lnTo>
                  <a:pt x="290" y="196"/>
                </a:lnTo>
                <a:lnTo>
                  <a:pt x="294" y="195"/>
                </a:lnTo>
                <a:lnTo>
                  <a:pt x="306" y="192"/>
                </a:lnTo>
                <a:lnTo>
                  <a:pt x="312" y="192"/>
                </a:lnTo>
                <a:lnTo>
                  <a:pt x="313" y="191"/>
                </a:lnTo>
                <a:lnTo>
                  <a:pt x="388" y="178"/>
                </a:lnTo>
                <a:lnTo>
                  <a:pt x="394" y="177"/>
                </a:lnTo>
                <a:lnTo>
                  <a:pt x="403" y="175"/>
                </a:lnTo>
                <a:lnTo>
                  <a:pt x="412" y="174"/>
                </a:lnTo>
                <a:lnTo>
                  <a:pt x="440" y="168"/>
                </a:lnTo>
                <a:lnTo>
                  <a:pt x="446" y="168"/>
                </a:lnTo>
                <a:lnTo>
                  <a:pt x="457" y="166"/>
                </a:lnTo>
                <a:lnTo>
                  <a:pt x="464" y="205"/>
                </a:lnTo>
                <a:lnTo>
                  <a:pt x="476" y="275"/>
                </a:lnTo>
                <a:lnTo>
                  <a:pt x="479" y="276"/>
                </a:lnTo>
                <a:lnTo>
                  <a:pt x="491" y="258"/>
                </a:lnTo>
                <a:lnTo>
                  <a:pt x="506" y="243"/>
                </a:lnTo>
                <a:lnTo>
                  <a:pt x="509" y="237"/>
                </a:lnTo>
                <a:lnTo>
                  <a:pt x="515" y="231"/>
                </a:lnTo>
                <a:lnTo>
                  <a:pt x="533" y="204"/>
                </a:lnTo>
                <a:lnTo>
                  <a:pt x="545" y="208"/>
                </a:lnTo>
                <a:lnTo>
                  <a:pt x="570" y="165"/>
                </a:lnTo>
                <a:lnTo>
                  <a:pt x="596" y="180"/>
                </a:lnTo>
                <a:lnTo>
                  <a:pt x="601" y="178"/>
                </a:lnTo>
                <a:lnTo>
                  <a:pt x="623" y="179"/>
                </a:lnTo>
                <a:lnTo>
                  <a:pt x="628" y="178"/>
                </a:lnTo>
                <a:lnTo>
                  <a:pt x="638" y="156"/>
                </a:lnTo>
                <a:lnTo>
                  <a:pt x="637" y="151"/>
                </a:lnTo>
                <a:lnTo>
                  <a:pt x="644" y="149"/>
                </a:lnTo>
                <a:lnTo>
                  <a:pt x="655" y="149"/>
                </a:lnTo>
                <a:lnTo>
                  <a:pt x="676" y="131"/>
                </a:lnTo>
                <a:lnTo>
                  <a:pt x="695" y="142"/>
                </a:lnTo>
                <a:lnTo>
                  <a:pt x="698" y="145"/>
                </a:lnTo>
                <a:lnTo>
                  <a:pt x="719" y="138"/>
                </a:lnTo>
                <a:lnTo>
                  <a:pt x="731" y="162"/>
                </a:lnTo>
                <a:lnTo>
                  <a:pt x="746" y="177"/>
                </a:lnTo>
                <a:lnTo>
                  <a:pt x="750" y="195"/>
                </a:lnTo>
                <a:lnTo>
                  <a:pt x="756" y="196"/>
                </a:lnTo>
                <a:lnTo>
                  <a:pt x="752" y="202"/>
                </a:lnTo>
                <a:lnTo>
                  <a:pt x="750" y="213"/>
                </a:lnTo>
                <a:lnTo>
                  <a:pt x="746" y="239"/>
                </a:lnTo>
                <a:lnTo>
                  <a:pt x="714" y="221"/>
                </a:lnTo>
                <a:lnTo>
                  <a:pt x="712" y="220"/>
                </a:lnTo>
                <a:lnTo>
                  <a:pt x="708" y="217"/>
                </a:lnTo>
                <a:lnTo>
                  <a:pt x="690" y="209"/>
                </a:lnTo>
                <a:lnTo>
                  <a:pt x="684" y="205"/>
                </a:lnTo>
                <a:lnTo>
                  <a:pt x="671" y="197"/>
                </a:lnTo>
                <a:lnTo>
                  <a:pt x="665" y="193"/>
                </a:lnTo>
                <a:lnTo>
                  <a:pt x="660" y="191"/>
                </a:lnTo>
                <a:lnTo>
                  <a:pt x="649" y="185"/>
                </a:lnTo>
                <a:lnTo>
                  <a:pt x="652" y="220"/>
                </a:lnTo>
                <a:lnTo>
                  <a:pt x="647" y="261"/>
                </a:lnTo>
                <a:lnTo>
                  <a:pt x="638" y="270"/>
                </a:lnTo>
                <a:lnTo>
                  <a:pt x="634" y="279"/>
                </a:lnTo>
                <a:lnTo>
                  <a:pt x="632" y="291"/>
                </a:lnTo>
                <a:lnTo>
                  <a:pt x="607" y="315"/>
                </a:lnTo>
                <a:lnTo>
                  <a:pt x="594" y="351"/>
                </a:lnTo>
                <a:lnTo>
                  <a:pt x="570" y="336"/>
                </a:lnTo>
                <a:lnTo>
                  <a:pt x="570" y="339"/>
                </a:lnTo>
                <a:lnTo>
                  <a:pt x="563" y="357"/>
                </a:lnTo>
                <a:lnTo>
                  <a:pt x="548" y="414"/>
                </a:lnTo>
                <a:lnTo>
                  <a:pt x="550" y="417"/>
                </a:lnTo>
                <a:lnTo>
                  <a:pt x="547" y="423"/>
                </a:lnTo>
                <a:lnTo>
                  <a:pt x="545" y="429"/>
                </a:lnTo>
                <a:lnTo>
                  <a:pt x="536" y="439"/>
                </a:lnTo>
                <a:lnTo>
                  <a:pt x="508" y="435"/>
                </a:lnTo>
                <a:lnTo>
                  <a:pt x="487" y="414"/>
                </a:lnTo>
                <a:lnTo>
                  <a:pt x="474" y="411"/>
                </a:lnTo>
                <a:lnTo>
                  <a:pt x="469" y="460"/>
                </a:lnTo>
                <a:lnTo>
                  <a:pt x="467" y="465"/>
                </a:lnTo>
                <a:lnTo>
                  <a:pt x="463" y="485"/>
                </a:lnTo>
                <a:lnTo>
                  <a:pt x="451" y="498"/>
                </a:lnTo>
                <a:lnTo>
                  <a:pt x="444" y="519"/>
                </a:lnTo>
                <a:lnTo>
                  <a:pt x="444" y="533"/>
                </a:lnTo>
                <a:lnTo>
                  <a:pt x="440" y="547"/>
                </a:lnTo>
                <a:lnTo>
                  <a:pt x="439" y="549"/>
                </a:lnTo>
                <a:lnTo>
                  <a:pt x="432" y="559"/>
                </a:lnTo>
                <a:lnTo>
                  <a:pt x="418" y="579"/>
                </a:lnTo>
                <a:lnTo>
                  <a:pt x="410" y="601"/>
                </a:lnTo>
                <a:lnTo>
                  <a:pt x="401" y="623"/>
                </a:lnTo>
                <a:lnTo>
                  <a:pt x="407" y="628"/>
                </a:lnTo>
                <a:lnTo>
                  <a:pt x="412" y="632"/>
                </a:lnTo>
                <a:lnTo>
                  <a:pt x="418" y="633"/>
                </a:lnTo>
                <a:lnTo>
                  <a:pt x="414" y="640"/>
                </a:lnTo>
                <a:lnTo>
                  <a:pt x="407" y="663"/>
                </a:lnTo>
                <a:lnTo>
                  <a:pt x="383" y="684"/>
                </a:lnTo>
                <a:lnTo>
                  <a:pt x="378" y="676"/>
                </a:lnTo>
                <a:lnTo>
                  <a:pt x="336" y="704"/>
                </a:lnTo>
                <a:lnTo>
                  <a:pt x="319" y="694"/>
                </a:lnTo>
                <a:lnTo>
                  <a:pt x="317" y="705"/>
                </a:lnTo>
                <a:lnTo>
                  <a:pt x="324" y="711"/>
                </a:lnTo>
                <a:lnTo>
                  <a:pt x="305" y="726"/>
                </a:lnTo>
                <a:lnTo>
                  <a:pt x="304" y="725"/>
                </a:lnTo>
                <a:lnTo>
                  <a:pt x="281" y="735"/>
                </a:lnTo>
                <a:lnTo>
                  <a:pt x="266" y="746"/>
                </a:lnTo>
                <a:lnTo>
                  <a:pt x="261" y="743"/>
                </a:lnTo>
                <a:lnTo>
                  <a:pt x="247" y="735"/>
                </a:lnTo>
                <a:lnTo>
                  <a:pt x="240" y="728"/>
                </a:lnTo>
                <a:lnTo>
                  <a:pt x="228" y="744"/>
                </a:lnTo>
                <a:lnTo>
                  <a:pt x="192" y="765"/>
                </a:lnTo>
                <a:lnTo>
                  <a:pt x="180" y="759"/>
                </a:lnTo>
                <a:lnTo>
                  <a:pt x="144" y="735"/>
                </a:lnTo>
                <a:lnTo>
                  <a:pt x="135" y="708"/>
                </a:lnTo>
                <a:lnTo>
                  <a:pt x="140" y="706"/>
                </a:lnTo>
                <a:lnTo>
                  <a:pt x="132" y="701"/>
                </a:lnTo>
                <a:lnTo>
                  <a:pt x="105" y="702"/>
                </a:lnTo>
                <a:lnTo>
                  <a:pt x="104" y="696"/>
                </a:lnTo>
                <a:lnTo>
                  <a:pt x="65" y="668"/>
                </a:lnTo>
                <a:lnTo>
                  <a:pt x="66" y="665"/>
                </a:lnTo>
                <a:lnTo>
                  <a:pt x="56" y="656"/>
                </a:lnTo>
                <a:lnTo>
                  <a:pt x="48" y="645"/>
                </a:lnTo>
                <a:lnTo>
                  <a:pt x="47" y="641"/>
                </a:lnTo>
                <a:lnTo>
                  <a:pt x="31" y="630"/>
                </a:lnTo>
                <a:lnTo>
                  <a:pt x="31" y="628"/>
                </a:lnTo>
                <a:lnTo>
                  <a:pt x="31" y="616"/>
                </a:lnTo>
                <a:lnTo>
                  <a:pt x="3" y="591"/>
                </a:lnTo>
                <a:lnTo>
                  <a:pt x="3" y="565"/>
                </a:lnTo>
                <a:lnTo>
                  <a:pt x="7" y="564"/>
                </a:lnTo>
                <a:lnTo>
                  <a:pt x="1" y="538"/>
                </a:lnTo>
                <a:lnTo>
                  <a:pt x="0" y="528"/>
                </a:lnTo>
                <a:lnTo>
                  <a:pt x="15" y="527"/>
                </a:lnTo>
                <a:lnTo>
                  <a:pt x="35" y="520"/>
                </a:lnTo>
                <a:lnTo>
                  <a:pt x="44" y="504"/>
                </a:lnTo>
                <a:lnTo>
                  <a:pt x="44" y="486"/>
                </a:lnTo>
                <a:lnTo>
                  <a:pt x="49" y="481"/>
                </a:lnTo>
                <a:lnTo>
                  <a:pt x="50" y="481"/>
                </a:lnTo>
                <a:lnTo>
                  <a:pt x="55" y="483"/>
                </a:lnTo>
                <a:lnTo>
                  <a:pt x="62" y="474"/>
                </a:lnTo>
                <a:lnTo>
                  <a:pt x="54" y="448"/>
                </a:lnTo>
                <a:lnTo>
                  <a:pt x="62" y="401"/>
                </a:lnTo>
                <a:lnTo>
                  <a:pt x="69" y="390"/>
                </a:lnTo>
                <a:lnTo>
                  <a:pt x="77" y="383"/>
                </a:lnTo>
                <a:lnTo>
                  <a:pt x="96" y="413"/>
                </a:lnTo>
                <a:lnTo>
                  <a:pt x="102" y="411"/>
                </a:lnTo>
                <a:lnTo>
                  <a:pt x="111" y="396"/>
                </a:lnTo>
                <a:lnTo>
                  <a:pt x="115" y="363"/>
                </a:lnTo>
                <a:lnTo>
                  <a:pt x="114" y="355"/>
                </a:lnTo>
                <a:lnTo>
                  <a:pt x="113" y="348"/>
                </a:lnTo>
                <a:lnTo>
                  <a:pt x="110" y="345"/>
                </a:lnTo>
                <a:lnTo>
                  <a:pt x="111" y="342"/>
                </a:lnTo>
                <a:lnTo>
                  <a:pt x="114" y="336"/>
                </a:lnTo>
                <a:lnTo>
                  <a:pt x="117" y="328"/>
                </a:lnTo>
                <a:lnTo>
                  <a:pt x="138" y="321"/>
                </a:lnTo>
                <a:lnTo>
                  <a:pt x="145" y="295"/>
                </a:lnTo>
                <a:lnTo>
                  <a:pt x="167" y="2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rgbClr val="00B0F0"/>
              </a:solidFill>
            </a:endParaRPr>
          </a:p>
        </p:txBody>
      </p:sp>
      <p:sp>
        <p:nvSpPr>
          <p:cNvPr id="33803" name="Freeform 11"/>
          <p:cNvSpPr>
            <a:spLocks/>
          </p:cNvSpPr>
          <p:nvPr/>
        </p:nvSpPr>
        <p:spPr bwMode="auto">
          <a:xfrm>
            <a:off x="5464176" y="3560766"/>
            <a:ext cx="476251" cy="841375"/>
          </a:xfrm>
          <a:custGeom>
            <a:avLst/>
            <a:gdLst/>
            <a:ahLst/>
            <a:cxnLst>
              <a:cxn ang="0">
                <a:pos x="58" y="717"/>
              </a:cxn>
              <a:cxn ang="0">
                <a:pos x="77" y="673"/>
              </a:cxn>
              <a:cxn ang="0">
                <a:pos x="96" y="660"/>
              </a:cxn>
              <a:cxn ang="0">
                <a:pos x="77" y="661"/>
              </a:cxn>
              <a:cxn ang="0">
                <a:pos x="94" y="590"/>
              </a:cxn>
              <a:cxn ang="0">
                <a:pos x="81" y="566"/>
              </a:cxn>
              <a:cxn ang="0">
                <a:pos x="70" y="563"/>
              </a:cxn>
              <a:cxn ang="0">
                <a:pos x="58" y="389"/>
              </a:cxn>
              <a:cxn ang="0">
                <a:pos x="39" y="378"/>
              </a:cxn>
              <a:cxn ang="0">
                <a:pos x="40" y="359"/>
              </a:cxn>
              <a:cxn ang="0">
                <a:pos x="53" y="320"/>
              </a:cxn>
              <a:cxn ang="0">
                <a:pos x="57" y="260"/>
              </a:cxn>
              <a:cxn ang="0">
                <a:pos x="95" y="199"/>
              </a:cxn>
              <a:cxn ang="0">
                <a:pos x="121" y="171"/>
              </a:cxn>
              <a:cxn ang="0">
                <a:pos x="138" y="137"/>
              </a:cxn>
              <a:cxn ang="0">
                <a:pos x="143" y="115"/>
              </a:cxn>
              <a:cxn ang="0">
                <a:pos x="139" y="87"/>
              </a:cxn>
              <a:cxn ang="0">
                <a:pos x="151" y="81"/>
              </a:cxn>
              <a:cxn ang="0">
                <a:pos x="165" y="65"/>
              </a:cxn>
              <a:cxn ang="0">
                <a:pos x="186" y="41"/>
              </a:cxn>
              <a:cxn ang="0">
                <a:pos x="253" y="26"/>
              </a:cxn>
              <a:cxn ang="0">
                <a:pos x="307" y="21"/>
              </a:cxn>
              <a:cxn ang="0">
                <a:pos x="349" y="18"/>
              </a:cxn>
              <a:cxn ang="0">
                <a:pos x="383" y="15"/>
              </a:cxn>
              <a:cxn ang="0">
                <a:pos x="401" y="13"/>
              </a:cxn>
              <a:cxn ang="0">
                <a:pos x="438" y="9"/>
              </a:cxn>
              <a:cxn ang="0">
                <a:pos x="508" y="3"/>
              </a:cxn>
              <a:cxn ang="0">
                <a:pos x="531" y="1"/>
              </a:cxn>
              <a:cxn ang="0">
                <a:pos x="558" y="20"/>
              </a:cxn>
              <a:cxn ang="0">
                <a:pos x="558" y="89"/>
              </a:cxn>
              <a:cxn ang="0">
                <a:pos x="557" y="119"/>
              </a:cxn>
              <a:cxn ang="0">
                <a:pos x="557" y="174"/>
              </a:cxn>
              <a:cxn ang="0">
                <a:pos x="557" y="203"/>
              </a:cxn>
              <a:cxn ang="0">
                <a:pos x="556" y="271"/>
              </a:cxn>
              <a:cxn ang="0">
                <a:pos x="556" y="324"/>
              </a:cxn>
              <a:cxn ang="0">
                <a:pos x="556" y="384"/>
              </a:cxn>
              <a:cxn ang="0">
                <a:pos x="556" y="441"/>
              </a:cxn>
              <a:cxn ang="0">
                <a:pos x="556" y="505"/>
              </a:cxn>
              <a:cxn ang="0">
                <a:pos x="556" y="569"/>
              </a:cxn>
              <a:cxn ang="0">
                <a:pos x="556" y="597"/>
              </a:cxn>
              <a:cxn ang="0">
                <a:pos x="555" y="623"/>
              </a:cxn>
              <a:cxn ang="0">
                <a:pos x="556" y="680"/>
              </a:cxn>
              <a:cxn ang="0">
                <a:pos x="567" y="762"/>
              </a:cxn>
              <a:cxn ang="0">
                <a:pos x="574" y="809"/>
              </a:cxn>
              <a:cxn ang="0">
                <a:pos x="580" y="854"/>
              </a:cxn>
              <a:cxn ang="0">
                <a:pos x="590" y="920"/>
              </a:cxn>
              <a:cxn ang="0">
                <a:pos x="600" y="1003"/>
              </a:cxn>
              <a:cxn ang="0">
                <a:pos x="516" y="998"/>
              </a:cxn>
              <a:cxn ang="0">
                <a:pos x="438" y="1025"/>
              </a:cxn>
              <a:cxn ang="0">
                <a:pos x="402" y="1057"/>
              </a:cxn>
              <a:cxn ang="0">
                <a:pos x="363" y="1001"/>
              </a:cxn>
              <a:cxn ang="0">
                <a:pos x="331" y="959"/>
              </a:cxn>
              <a:cxn ang="0">
                <a:pos x="346" y="884"/>
              </a:cxn>
              <a:cxn ang="0">
                <a:pos x="327" y="887"/>
              </a:cxn>
              <a:cxn ang="0">
                <a:pos x="250" y="893"/>
              </a:cxn>
              <a:cxn ang="0">
                <a:pos x="207" y="896"/>
              </a:cxn>
              <a:cxn ang="0">
                <a:pos x="169" y="899"/>
              </a:cxn>
              <a:cxn ang="0">
                <a:pos x="115" y="902"/>
              </a:cxn>
              <a:cxn ang="0">
                <a:pos x="71" y="906"/>
              </a:cxn>
              <a:cxn ang="0">
                <a:pos x="5" y="907"/>
              </a:cxn>
              <a:cxn ang="0">
                <a:pos x="21" y="829"/>
              </a:cxn>
              <a:cxn ang="0">
                <a:pos x="37" y="748"/>
              </a:cxn>
            </a:cxnLst>
            <a:rect l="0" t="0" r="r" b="b"/>
            <a:pathLst>
              <a:path w="600" h="1058">
                <a:moveTo>
                  <a:pt x="48" y="745"/>
                </a:moveTo>
                <a:lnTo>
                  <a:pt x="57" y="744"/>
                </a:lnTo>
                <a:lnTo>
                  <a:pt x="58" y="717"/>
                </a:lnTo>
                <a:lnTo>
                  <a:pt x="60" y="717"/>
                </a:lnTo>
                <a:lnTo>
                  <a:pt x="85" y="687"/>
                </a:lnTo>
                <a:lnTo>
                  <a:pt x="77" y="673"/>
                </a:lnTo>
                <a:lnTo>
                  <a:pt x="94" y="662"/>
                </a:lnTo>
                <a:lnTo>
                  <a:pt x="94" y="661"/>
                </a:lnTo>
                <a:lnTo>
                  <a:pt x="96" y="660"/>
                </a:lnTo>
                <a:lnTo>
                  <a:pt x="90" y="661"/>
                </a:lnTo>
                <a:lnTo>
                  <a:pt x="89" y="661"/>
                </a:lnTo>
                <a:lnTo>
                  <a:pt x="77" y="661"/>
                </a:lnTo>
                <a:lnTo>
                  <a:pt x="76" y="643"/>
                </a:lnTo>
                <a:lnTo>
                  <a:pt x="99" y="645"/>
                </a:lnTo>
                <a:lnTo>
                  <a:pt x="94" y="590"/>
                </a:lnTo>
                <a:lnTo>
                  <a:pt x="72" y="581"/>
                </a:lnTo>
                <a:lnTo>
                  <a:pt x="94" y="583"/>
                </a:lnTo>
                <a:lnTo>
                  <a:pt x="81" y="566"/>
                </a:lnTo>
                <a:lnTo>
                  <a:pt x="84" y="563"/>
                </a:lnTo>
                <a:lnTo>
                  <a:pt x="91" y="552"/>
                </a:lnTo>
                <a:lnTo>
                  <a:pt x="70" y="563"/>
                </a:lnTo>
                <a:lnTo>
                  <a:pt x="57" y="473"/>
                </a:lnTo>
                <a:lnTo>
                  <a:pt x="57" y="470"/>
                </a:lnTo>
                <a:lnTo>
                  <a:pt x="58" y="389"/>
                </a:lnTo>
                <a:lnTo>
                  <a:pt x="49" y="391"/>
                </a:lnTo>
                <a:lnTo>
                  <a:pt x="57" y="371"/>
                </a:lnTo>
                <a:lnTo>
                  <a:pt x="39" y="378"/>
                </a:lnTo>
                <a:lnTo>
                  <a:pt x="46" y="363"/>
                </a:lnTo>
                <a:lnTo>
                  <a:pt x="40" y="360"/>
                </a:lnTo>
                <a:lnTo>
                  <a:pt x="40" y="359"/>
                </a:lnTo>
                <a:lnTo>
                  <a:pt x="39" y="359"/>
                </a:lnTo>
                <a:lnTo>
                  <a:pt x="37" y="353"/>
                </a:lnTo>
                <a:lnTo>
                  <a:pt x="53" y="320"/>
                </a:lnTo>
                <a:lnTo>
                  <a:pt x="53" y="303"/>
                </a:lnTo>
                <a:lnTo>
                  <a:pt x="75" y="306"/>
                </a:lnTo>
                <a:lnTo>
                  <a:pt x="57" y="260"/>
                </a:lnTo>
                <a:lnTo>
                  <a:pt x="71" y="252"/>
                </a:lnTo>
                <a:lnTo>
                  <a:pt x="78" y="229"/>
                </a:lnTo>
                <a:lnTo>
                  <a:pt x="95" y="199"/>
                </a:lnTo>
                <a:lnTo>
                  <a:pt x="111" y="189"/>
                </a:lnTo>
                <a:lnTo>
                  <a:pt x="106" y="176"/>
                </a:lnTo>
                <a:lnTo>
                  <a:pt x="121" y="171"/>
                </a:lnTo>
                <a:lnTo>
                  <a:pt x="120" y="182"/>
                </a:lnTo>
                <a:lnTo>
                  <a:pt x="123" y="183"/>
                </a:lnTo>
                <a:lnTo>
                  <a:pt x="138" y="137"/>
                </a:lnTo>
                <a:lnTo>
                  <a:pt x="133" y="111"/>
                </a:lnTo>
                <a:lnTo>
                  <a:pt x="139" y="105"/>
                </a:lnTo>
                <a:lnTo>
                  <a:pt x="143" y="115"/>
                </a:lnTo>
                <a:lnTo>
                  <a:pt x="154" y="101"/>
                </a:lnTo>
                <a:lnTo>
                  <a:pt x="135" y="92"/>
                </a:lnTo>
                <a:lnTo>
                  <a:pt x="139" y="87"/>
                </a:lnTo>
                <a:lnTo>
                  <a:pt x="147" y="92"/>
                </a:lnTo>
                <a:lnTo>
                  <a:pt x="155" y="86"/>
                </a:lnTo>
                <a:lnTo>
                  <a:pt x="151" y="81"/>
                </a:lnTo>
                <a:lnTo>
                  <a:pt x="161" y="68"/>
                </a:lnTo>
                <a:lnTo>
                  <a:pt x="162" y="67"/>
                </a:lnTo>
                <a:lnTo>
                  <a:pt x="165" y="65"/>
                </a:lnTo>
                <a:lnTo>
                  <a:pt x="179" y="61"/>
                </a:lnTo>
                <a:lnTo>
                  <a:pt x="187" y="51"/>
                </a:lnTo>
                <a:lnTo>
                  <a:pt x="186" y="41"/>
                </a:lnTo>
                <a:lnTo>
                  <a:pt x="175" y="31"/>
                </a:lnTo>
                <a:lnTo>
                  <a:pt x="228" y="27"/>
                </a:lnTo>
                <a:lnTo>
                  <a:pt x="253" y="26"/>
                </a:lnTo>
                <a:lnTo>
                  <a:pt x="276" y="24"/>
                </a:lnTo>
                <a:lnTo>
                  <a:pt x="289" y="23"/>
                </a:lnTo>
                <a:lnTo>
                  <a:pt x="307" y="21"/>
                </a:lnTo>
                <a:lnTo>
                  <a:pt x="323" y="20"/>
                </a:lnTo>
                <a:lnTo>
                  <a:pt x="340" y="19"/>
                </a:lnTo>
                <a:lnTo>
                  <a:pt x="349" y="18"/>
                </a:lnTo>
                <a:lnTo>
                  <a:pt x="358" y="17"/>
                </a:lnTo>
                <a:lnTo>
                  <a:pt x="367" y="17"/>
                </a:lnTo>
                <a:lnTo>
                  <a:pt x="383" y="15"/>
                </a:lnTo>
                <a:lnTo>
                  <a:pt x="391" y="14"/>
                </a:lnTo>
                <a:lnTo>
                  <a:pt x="399" y="13"/>
                </a:lnTo>
                <a:lnTo>
                  <a:pt x="401" y="13"/>
                </a:lnTo>
                <a:lnTo>
                  <a:pt x="415" y="12"/>
                </a:lnTo>
                <a:lnTo>
                  <a:pt x="431" y="11"/>
                </a:lnTo>
                <a:lnTo>
                  <a:pt x="438" y="9"/>
                </a:lnTo>
                <a:lnTo>
                  <a:pt x="454" y="8"/>
                </a:lnTo>
                <a:lnTo>
                  <a:pt x="469" y="7"/>
                </a:lnTo>
                <a:lnTo>
                  <a:pt x="508" y="3"/>
                </a:lnTo>
                <a:lnTo>
                  <a:pt x="509" y="3"/>
                </a:lnTo>
                <a:lnTo>
                  <a:pt x="510" y="2"/>
                </a:lnTo>
                <a:lnTo>
                  <a:pt x="531" y="1"/>
                </a:lnTo>
                <a:lnTo>
                  <a:pt x="539" y="0"/>
                </a:lnTo>
                <a:lnTo>
                  <a:pt x="554" y="19"/>
                </a:lnTo>
                <a:lnTo>
                  <a:pt x="558" y="20"/>
                </a:lnTo>
                <a:lnTo>
                  <a:pt x="558" y="33"/>
                </a:lnTo>
                <a:lnTo>
                  <a:pt x="558" y="68"/>
                </a:lnTo>
                <a:lnTo>
                  <a:pt x="558" y="89"/>
                </a:lnTo>
                <a:lnTo>
                  <a:pt x="557" y="107"/>
                </a:lnTo>
                <a:lnTo>
                  <a:pt x="557" y="114"/>
                </a:lnTo>
                <a:lnTo>
                  <a:pt x="557" y="119"/>
                </a:lnTo>
                <a:lnTo>
                  <a:pt x="557" y="133"/>
                </a:lnTo>
                <a:lnTo>
                  <a:pt x="557" y="145"/>
                </a:lnTo>
                <a:lnTo>
                  <a:pt x="557" y="174"/>
                </a:lnTo>
                <a:lnTo>
                  <a:pt x="557" y="179"/>
                </a:lnTo>
                <a:lnTo>
                  <a:pt x="557" y="197"/>
                </a:lnTo>
                <a:lnTo>
                  <a:pt x="557" y="203"/>
                </a:lnTo>
                <a:lnTo>
                  <a:pt x="557" y="215"/>
                </a:lnTo>
                <a:lnTo>
                  <a:pt x="557" y="249"/>
                </a:lnTo>
                <a:lnTo>
                  <a:pt x="556" y="271"/>
                </a:lnTo>
                <a:lnTo>
                  <a:pt x="556" y="272"/>
                </a:lnTo>
                <a:lnTo>
                  <a:pt x="556" y="317"/>
                </a:lnTo>
                <a:lnTo>
                  <a:pt x="556" y="324"/>
                </a:lnTo>
                <a:lnTo>
                  <a:pt x="556" y="344"/>
                </a:lnTo>
                <a:lnTo>
                  <a:pt x="556" y="369"/>
                </a:lnTo>
                <a:lnTo>
                  <a:pt x="556" y="384"/>
                </a:lnTo>
                <a:lnTo>
                  <a:pt x="556" y="389"/>
                </a:lnTo>
                <a:lnTo>
                  <a:pt x="556" y="434"/>
                </a:lnTo>
                <a:lnTo>
                  <a:pt x="556" y="441"/>
                </a:lnTo>
                <a:lnTo>
                  <a:pt x="556" y="447"/>
                </a:lnTo>
                <a:lnTo>
                  <a:pt x="556" y="498"/>
                </a:lnTo>
                <a:lnTo>
                  <a:pt x="556" y="505"/>
                </a:lnTo>
                <a:lnTo>
                  <a:pt x="556" y="524"/>
                </a:lnTo>
                <a:lnTo>
                  <a:pt x="556" y="563"/>
                </a:lnTo>
                <a:lnTo>
                  <a:pt x="556" y="569"/>
                </a:lnTo>
                <a:lnTo>
                  <a:pt x="556" y="583"/>
                </a:lnTo>
                <a:lnTo>
                  <a:pt x="556" y="595"/>
                </a:lnTo>
                <a:lnTo>
                  <a:pt x="556" y="597"/>
                </a:lnTo>
                <a:lnTo>
                  <a:pt x="556" y="600"/>
                </a:lnTo>
                <a:lnTo>
                  <a:pt x="556" y="607"/>
                </a:lnTo>
                <a:lnTo>
                  <a:pt x="555" y="623"/>
                </a:lnTo>
                <a:lnTo>
                  <a:pt x="555" y="673"/>
                </a:lnTo>
                <a:lnTo>
                  <a:pt x="555" y="677"/>
                </a:lnTo>
                <a:lnTo>
                  <a:pt x="556" y="680"/>
                </a:lnTo>
                <a:lnTo>
                  <a:pt x="561" y="715"/>
                </a:lnTo>
                <a:lnTo>
                  <a:pt x="567" y="757"/>
                </a:lnTo>
                <a:lnTo>
                  <a:pt x="567" y="762"/>
                </a:lnTo>
                <a:lnTo>
                  <a:pt x="568" y="772"/>
                </a:lnTo>
                <a:lnTo>
                  <a:pt x="570" y="784"/>
                </a:lnTo>
                <a:lnTo>
                  <a:pt x="574" y="809"/>
                </a:lnTo>
                <a:lnTo>
                  <a:pt x="578" y="840"/>
                </a:lnTo>
                <a:lnTo>
                  <a:pt x="579" y="846"/>
                </a:lnTo>
                <a:lnTo>
                  <a:pt x="580" y="854"/>
                </a:lnTo>
                <a:lnTo>
                  <a:pt x="581" y="865"/>
                </a:lnTo>
                <a:lnTo>
                  <a:pt x="588" y="918"/>
                </a:lnTo>
                <a:lnTo>
                  <a:pt x="590" y="920"/>
                </a:lnTo>
                <a:lnTo>
                  <a:pt x="593" y="949"/>
                </a:lnTo>
                <a:lnTo>
                  <a:pt x="597" y="977"/>
                </a:lnTo>
                <a:lnTo>
                  <a:pt x="600" y="1003"/>
                </a:lnTo>
                <a:lnTo>
                  <a:pt x="582" y="1012"/>
                </a:lnTo>
                <a:lnTo>
                  <a:pt x="536" y="1009"/>
                </a:lnTo>
                <a:lnTo>
                  <a:pt x="516" y="998"/>
                </a:lnTo>
                <a:lnTo>
                  <a:pt x="516" y="1006"/>
                </a:lnTo>
                <a:lnTo>
                  <a:pt x="490" y="1006"/>
                </a:lnTo>
                <a:lnTo>
                  <a:pt x="438" y="1025"/>
                </a:lnTo>
                <a:lnTo>
                  <a:pt x="427" y="1014"/>
                </a:lnTo>
                <a:lnTo>
                  <a:pt x="432" y="1025"/>
                </a:lnTo>
                <a:lnTo>
                  <a:pt x="402" y="1057"/>
                </a:lnTo>
                <a:lnTo>
                  <a:pt x="397" y="1058"/>
                </a:lnTo>
                <a:lnTo>
                  <a:pt x="378" y="1045"/>
                </a:lnTo>
                <a:lnTo>
                  <a:pt x="363" y="1001"/>
                </a:lnTo>
                <a:lnTo>
                  <a:pt x="351" y="992"/>
                </a:lnTo>
                <a:lnTo>
                  <a:pt x="349" y="994"/>
                </a:lnTo>
                <a:lnTo>
                  <a:pt x="331" y="959"/>
                </a:lnTo>
                <a:lnTo>
                  <a:pt x="333" y="941"/>
                </a:lnTo>
                <a:lnTo>
                  <a:pt x="342" y="901"/>
                </a:lnTo>
                <a:lnTo>
                  <a:pt x="346" y="884"/>
                </a:lnTo>
                <a:lnTo>
                  <a:pt x="342" y="886"/>
                </a:lnTo>
                <a:lnTo>
                  <a:pt x="341" y="886"/>
                </a:lnTo>
                <a:lnTo>
                  <a:pt x="327" y="887"/>
                </a:lnTo>
                <a:lnTo>
                  <a:pt x="274" y="890"/>
                </a:lnTo>
                <a:lnTo>
                  <a:pt x="251" y="893"/>
                </a:lnTo>
                <a:lnTo>
                  <a:pt x="250" y="893"/>
                </a:lnTo>
                <a:lnTo>
                  <a:pt x="234" y="894"/>
                </a:lnTo>
                <a:lnTo>
                  <a:pt x="229" y="894"/>
                </a:lnTo>
                <a:lnTo>
                  <a:pt x="207" y="896"/>
                </a:lnTo>
                <a:lnTo>
                  <a:pt x="198" y="896"/>
                </a:lnTo>
                <a:lnTo>
                  <a:pt x="195" y="896"/>
                </a:lnTo>
                <a:lnTo>
                  <a:pt x="169" y="899"/>
                </a:lnTo>
                <a:lnTo>
                  <a:pt x="161" y="899"/>
                </a:lnTo>
                <a:lnTo>
                  <a:pt x="148" y="900"/>
                </a:lnTo>
                <a:lnTo>
                  <a:pt x="115" y="902"/>
                </a:lnTo>
                <a:lnTo>
                  <a:pt x="106" y="904"/>
                </a:lnTo>
                <a:lnTo>
                  <a:pt x="84" y="905"/>
                </a:lnTo>
                <a:lnTo>
                  <a:pt x="71" y="906"/>
                </a:lnTo>
                <a:lnTo>
                  <a:pt x="48" y="907"/>
                </a:lnTo>
                <a:lnTo>
                  <a:pt x="0" y="911"/>
                </a:lnTo>
                <a:lnTo>
                  <a:pt x="5" y="907"/>
                </a:lnTo>
                <a:lnTo>
                  <a:pt x="1" y="882"/>
                </a:lnTo>
                <a:lnTo>
                  <a:pt x="6" y="869"/>
                </a:lnTo>
                <a:lnTo>
                  <a:pt x="21" y="829"/>
                </a:lnTo>
                <a:lnTo>
                  <a:pt x="16" y="769"/>
                </a:lnTo>
                <a:lnTo>
                  <a:pt x="36" y="749"/>
                </a:lnTo>
                <a:lnTo>
                  <a:pt x="37" y="748"/>
                </a:lnTo>
                <a:lnTo>
                  <a:pt x="42" y="745"/>
                </a:lnTo>
                <a:lnTo>
                  <a:pt x="48" y="74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 dirty="0"/>
          </a:p>
        </p:txBody>
      </p:sp>
      <p:sp>
        <p:nvSpPr>
          <p:cNvPr id="33804" name="Freeform 12"/>
          <p:cNvSpPr>
            <a:spLocks/>
          </p:cNvSpPr>
          <p:nvPr/>
        </p:nvSpPr>
        <p:spPr bwMode="auto">
          <a:xfrm>
            <a:off x="5889628" y="3524251"/>
            <a:ext cx="525463" cy="850900"/>
          </a:xfrm>
          <a:custGeom>
            <a:avLst/>
            <a:gdLst/>
            <a:ahLst/>
            <a:cxnLst>
              <a:cxn ang="0">
                <a:pos x="42" y="901"/>
              </a:cxn>
              <a:cxn ang="0">
                <a:pos x="52" y="967"/>
              </a:cxn>
              <a:cxn ang="0">
                <a:pos x="62" y="1050"/>
              </a:cxn>
              <a:cxn ang="0">
                <a:pos x="97" y="1054"/>
              </a:cxn>
              <a:cxn ang="0">
                <a:pos x="126" y="973"/>
              </a:cxn>
              <a:cxn ang="0">
                <a:pos x="132" y="1072"/>
              </a:cxn>
              <a:cxn ang="0">
                <a:pos x="234" y="1001"/>
              </a:cxn>
              <a:cxn ang="0">
                <a:pos x="193" y="897"/>
              </a:cxn>
              <a:cxn ang="0">
                <a:pos x="271" y="888"/>
              </a:cxn>
              <a:cxn ang="0">
                <a:pos x="340" y="881"/>
              </a:cxn>
              <a:cxn ang="0">
                <a:pos x="358" y="880"/>
              </a:cxn>
              <a:cxn ang="0">
                <a:pos x="412" y="874"/>
              </a:cxn>
              <a:cxn ang="0">
                <a:pos x="448" y="870"/>
              </a:cxn>
              <a:cxn ang="0">
                <a:pos x="475" y="867"/>
              </a:cxn>
              <a:cxn ang="0">
                <a:pos x="571" y="855"/>
              </a:cxn>
              <a:cxn ang="0">
                <a:pos x="632" y="846"/>
              </a:cxn>
              <a:cxn ang="0">
                <a:pos x="661" y="839"/>
              </a:cxn>
              <a:cxn ang="0">
                <a:pos x="635" y="791"/>
              </a:cxn>
              <a:cxn ang="0">
                <a:pos x="637" y="737"/>
              </a:cxn>
              <a:cxn ang="0">
                <a:pos x="619" y="696"/>
              </a:cxn>
              <a:cxn ang="0">
                <a:pos x="614" y="678"/>
              </a:cxn>
              <a:cxn ang="0">
                <a:pos x="622" y="631"/>
              </a:cxn>
              <a:cxn ang="0">
                <a:pos x="619" y="602"/>
              </a:cxn>
              <a:cxn ang="0">
                <a:pos x="643" y="572"/>
              </a:cxn>
              <a:cxn ang="0">
                <a:pos x="620" y="521"/>
              </a:cxn>
              <a:cxn ang="0">
                <a:pos x="599" y="494"/>
              </a:cxn>
              <a:cxn ang="0">
                <a:pos x="588" y="470"/>
              </a:cxn>
              <a:cxn ang="0">
                <a:pos x="571" y="427"/>
              </a:cxn>
              <a:cxn ang="0">
                <a:pos x="562" y="392"/>
              </a:cxn>
              <a:cxn ang="0">
                <a:pos x="546" y="340"/>
              </a:cxn>
              <a:cxn ang="0">
                <a:pos x="539" y="313"/>
              </a:cxn>
              <a:cxn ang="0">
                <a:pos x="517" y="241"/>
              </a:cxn>
              <a:cxn ang="0">
                <a:pos x="510" y="215"/>
              </a:cxn>
              <a:cxn ang="0">
                <a:pos x="503" y="191"/>
              </a:cxn>
              <a:cxn ang="0">
                <a:pos x="491" y="148"/>
              </a:cxn>
              <a:cxn ang="0">
                <a:pos x="475" y="97"/>
              </a:cxn>
              <a:cxn ang="0">
                <a:pos x="461" y="50"/>
              </a:cxn>
              <a:cxn ang="0">
                <a:pos x="454" y="24"/>
              </a:cxn>
              <a:cxn ang="0">
                <a:pos x="407" y="5"/>
              </a:cxn>
              <a:cxn ang="0">
                <a:pos x="332" y="13"/>
              </a:cxn>
              <a:cxn ang="0">
                <a:pos x="314" y="14"/>
              </a:cxn>
              <a:cxn ang="0">
                <a:pos x="235" y="24"/>
              </a:cxn>
              <a:cxn ang="0">
                <a:pos x="172" y="29"/>
              </a:cxn>
              <a:cxn ang="0">
                <a:pos x="164" y="30"/>
              </a:cxn>
              <a:cxn ang="0">
                <a:pos x="90" y="36"/>
              </a:cxn>
              <a:cxn ang="0">
                <a:pos x="0" y="44"/>
              </a:cxn>
              <a:cxn ang="0">
                <a:pos x="20" y="67"/>
              </a:cxn>
              <a:cxn ang="0">
                <a:pos x="20" y="136"/>
              </a:cxn>
              <a:cxn ang="0">
                <a:pos x="19" y="166"/>
              </a:cxn>
              <a:cxn ang="0">
                <a:pos x="19" y="221"/>
              </a:cxn>
              <a:cxn ang="0">
                <a:pos x="19" y="250"/>
              </a:cxn>
              <a:cxn ang="0">
                <a:pos x="18" y="318"/>
              </a:cxn>
              <a:cxn ang="0">
                <a:pos x="18" y="371"/>
              </a:cxn>
              <a:cxn ang="0">
                <a:pos x="18" y="431"/>
              </a:cxn>
              <a:cxn ang="0">
                <a:pos x="18" y="488"/>
              </a:cxn>
              <a:cxn ang="0">
                <a:pos x="18" y="552"/>
              </a:cxn>
              <a:cxn ang="0">
                <a:pos x="18" y="616"/>
              </a:cxn>
              <a:cxn ang="0">
                <a:pos x="18" y="644"/>
              </a:cxn>
              <a:cxn ang="0">
                <a:pos x="17" y="670"/>
              </a:cxn>
              <a:cxn ang="0">
                <a:pos x="18" y="727"/>
              </a:cxn>
              <a:cxn ang="0">
                <a:pos x="29" y="809"/>
              </a:cxn>
              <a:cxn ang="0">
                <a:pos x="36" y="856"/>
              </a:cxn>
            </a:cxnLst>
            <a:rect l="0" t="0" r="r" b="b"/>
            <a:pathLst>
              <a:path w="661" h="1072">
                <a:moveTo>
                  <a:pt x="40" y="887"/>
                </a:moveTo>
                <a:lnTo>
                  <a:pt x="41" y="893"/>
                </a:lnTo>
                <a:lnTo>
                  <a:pt x="42" y="901"/>
                </a:lnTo>
                <a:lnTo>
                  <a:pt x="43" y="912"/>
                </a:lnTo>
                <a:lnTo>
                  <a:pt x="50" y="965"/>
                </a:lnTo>
                <a:lnTo>
                  <a:pt x="52" y="967"/>
                </a:lnTo>
                <a:lnTo>
                  <a:pt x="55" y="996"/>
                </a:lnTo>
                <a:lnTo>
                  <a:pt x="59" y="1024"/>
                </a:lnTo>
                <a:lnTo>
                  <a:pt x="62" y="1050"/>
                </a:lnTo>
                <a:lnTo>
                  <a:pt x="65" y="1043"/>
                </a:lnTo>
                <a:lnTo>
                  <a:pt x="88" y="1042"/>
                </a:lnTo>
                <a:lnTo>
                  <a:pt x="97" y="1054"/>
                </a:lnTo>
                <a:lnTo>
                  <a:pt x="112" y="1048"/>
                </a:lnTo>
                <a:lnTo>
                  <a:pt x="113" y="1013"/>
                </a:lnTo>
                <a:lnTo>
                  <a:pt x="126" y="973"/>
                </a:lnTo>
                <a:lnTo>
                  <a:pt x="143" y="983"/>
                </a:lnTo>
                <a:lnTo>
                  <a:pt x="144" y="1009"/>
                </a:lnTo>
                <a:lnTo>
                  <a:pt x="132" y="1072"/>
                </a:lnTo>
                <a:lnTo>
                  <a:pt x="218" y="1051"/>
                </a:lnTo>
                <a:lnTo>
                  <a:pt x="246" y="1011"/>
                </a:lnTo>
                <a:lnTo>
                  <a:pt x="234" y="1001"/>
                </a:lnTo>
                <a:lnTo>
                  <a:pt x="239" y="973"/>
                </a:lnTo>
                <a:lnTo>
                  <a:pt x="192" y="930"/>
                </a:lnTo>
                <a:lnTo>
                  <a:pt x="193" y="897"/>
                </a:lnTo>
                <a:lnTo>
                  <a:pt x="254" y="891"/>
                </a:lnTo>
                <a:lnTo>
                  <a:pt x="258" y="891"/>
                </a:lnTo>
                <a:lnTo>
                  <a:pt x="271" y="888"/>
                </a:lnTo>
                <a:lnTo>
                  <a:pt x="276" y="888"/>
                </a:lnTo>
                <a:lnTo>
                  <a:pt x="301" y="886"/>
                </a:lnTo>
                <a:lnTo>
                  <a:pt x="340" y="881"/>
                </a:lnTo>
                <a:lnTo>
                  <a:pt x="352" y="880"/>
                </a:lnTo>
                <a:lnTo>
                  <a:pt x="354" y="880"/>
                </a:lnTo>
                <a:lnTo>
                  <a:pt x="358" y="880"/>
                </a:lnTo>
                <a:lnTo>
                  <a:pt x="380" y="877"/>
                </a:lnTo>
                <a:lnTo>
                  <a:pt x="385" y="877"/>
                </a:lnTo>
                <a:lnTo>
                  <a:pt x="412" y="874"/>
                </a:lnTo>
                <a:lnTo>
                  <a:pt x="414" y="874"/>
                </a:lnTo>
                <a:lnTo>
                  <a:pt x="437" y="871"/>
                </a:lnTo>
                <a:lnTo>
                  <a:pt x="448" y="870"/>
                </a:lnTo>
                <a:lnTo>
                  <a:pt x="452" y="869"/>
                </a:lnTo>
                <a:lnTo>
                  <a:pt x="458" y="869"/>
                </a:lnTo>
                <a:lnTo>
                  <a:pt x="475" y="867"/>
                </a:lnTo>
                <a:lnTo>
                  <a:pt x="491" y="865"/>
                </a:lnTo>
                <a:lnTo>
                  <a:pt x="523" y="861"/>
                </a:lnTo>
                <a:lnTo>
                  <a:pt x="571" y="855"/>
                </a:lnTo>
                <a:lnTo>
                  <a:pt x="574" y="855"/>
                </a:lnTo>
                <a:lnTo>
                  <a:pt x="616" y="847"/>
                </a:lnTo>
                <a:lnTo>
                  <a:pt x="632" y="846"/>
                </a:lnTo>
                <a:lnTo>
                  <a:pt x="661" y="843"/>
                </a:lnTo>
                <a:lnTo>
                  <a:pt x="661" y="840"/>
                </a:lnTo>
                <a:lnTo>
                  <a:pt x="661" y="839"/>
                </a:lnTo>
                <a:lnTo>
                  <a:pt x="654" y="827"/>
                </a:lnTo>
                <a:lnTo>
                  <a:pt x="648" y="817"/>
                </a:lnTo>
                <a:lnTo>
                  <a:pt x="635" y="791"/>
                </a:lnTo>
                <a:lnTo>
                  <a:pt x="637" y="778"/>
                </a:lnTo>
                <a:lnTo>
                  <a:pt x="635" y="763"/>
                </a:lnTo>
                <a:lnTo>
                  <a:pt x="637" y="737"/>
                </a:lnTo>
                <a:lnTo>
                  <a:pt x="638" y="732"/>
                </a:lnTo>
                <a:lnTo>
                  <a:pt x="632" y="709"/>
                </a:lnTo>
                <a:lnTo>
                  <a:pt x="619" y="696"/>
                </a:lnTo>
                <a:lnTo>
                  <a:pt x="618" y="682"/>
                </a:lnTo>
                <a:lnTo>
                  <a:pt x="618" y="680"/>
                </a:lnTo>
                <a:lnTo>
                  <a:pt x="614" y="678"/>
                </a:lnTo>
                <a:lnTo>
                  <a:pt x="613" y="658"/>
                </a:lnTo>
                <a:lnTo>
                  <a:pt x="614" y="654"/>
                </a:lnTo>
                <a:lnTo>
                  <a:pt x="622" y="631"/>
                </a:lnTo>
                <a:lnTo>
                  <a:pt x="622" y="629"/>
                </a:lnTo>
                <a:lnTo>
                  <a:pt x="622" y="616"/>
                </a:lnTo>
                <a:lnTo>
                  <a:pt x="619" y="602"/>
                </a:lnTo>
                <a:lnTo>
                  <a:pt x="629" y="589"/>
                </a:lnTo>
                <a:lnTo>
                  <a:pt x="641" y="577"/>
                </a:lnTo>
                <a:lnTo>
                  <a:pt x="643" y="572"/>
                </a:lnTo>
                <a:lnTo>
                  <a:pt x="625" y="559"/>
                </a:lnTo>
                <a:lnTo>
                  <a:pt x="628" y="546"/>
                </a:lnTo>
                <a:lnTo>
                  <a:pt x="620" y="521"/>
                </a:lnTo>
                <a:lnTo>
                  <a:pt x="619" y="518"/>
                </a:lnTo>
                <a:lnTo>
                  <a:pt x="602" y="499"/>
                </a:lnTo>
                <a:lnTo>
                  <a:pt x="599" y="494"/>
                </a:lnTo>
                <a:lnTo>
                  <a:pt x="592" y="472"/>
                </a:lnTo>
                <a:lnTo>
                  <a:pt x="589" y="470"/>
                </a:lnTo>
                <a:lnTo>
                  <a:pt x="588" y="470"/>
                </a:lnTo>
                <a:lnTo>
                  <a:pt x="590" y="464"/>
                </a:lnTo>
                <a:lnTo>
                  <a:pt x="577" y="445"/>
                </a:lnTo>
                <a:lnTo>
                  <a:pt x="571" y="427"/>
                </a:lnTo>
                <a:lnTo>
                  <a:pt x="570" y="420"/>
                </a:lnTo>
                <a:lnTo>
                  <a:pt x="562" y="396"/>
                </a:lnTo>
                <a:lnTo>
                  <a:pt x="562" y="392"/>
                </a:lnTo>
                <a:lnTo>
                  <a:pt x="560" y="391"/>
                </a:lnTo>
                <a:lnTo>
                  <a:pt x="556" y="373"/>
                </a:lnTo>
                <a:lnTo>
                  <a:pt x="546" y="340"/>
                </a:lnTo>
                <a:lnTo>
                  <a:pt x="542" y="328"/>
                </a:lnTo>
                <a:lnTo>
                  <a:pt x="539" y="317"/>
                </a:lnTo>
                <a:lnTo>
                  <a:pt x="539" y="313"/>
                </a:lnTo>
                <a:lnTo>
                  <a:pt x="530" y="287"/>
                </a:lnTo>
                <a:lnTo>
                  <a:pt x="529" y="281"/>
                </a:lnTo>
                <a:lnTo>
                  <a:pt x="517" y="241"/>
                </a:lnTo>
                <a:lnTo>
                  <a:pt x="516" y="238"/>
                </a:lnTo>
                <a:lnTo>
                  <a:pt x="514" y="228"/>
                </a:lnTo>
                <a:lnTo>
                  <a:pt x="510" y="215"/>
                </a:lnTo>
                <a:lnTo>
                  <a:pt x="508" y="208"/>
                </a:lnTo>
                <a:lnTo>
                  <a:pt x="506" y="202"/>
                </a:lnTo>
                <a:lnTo>
                  <a:pt x="503" y="191"/>
                </a:lnTo>
                <a:lnTo>
                  <a:pt x="498" y="173"/>
                </a:lnTo>
                <a:lnTo>
                  <a:pt x="494" y="160"/>
                </a:lnTo>
                <a:lnTo>
                  <a:pt x="491" y="148"/>
                </a:lnTo>
                <a:lnTo>
                  <a:pt x="484" y="122"/>
                </a:lnTo>
                <a:lnTo>
                  <a:pt x="479" y="110"/>
                </a:lnTo>
                <a:lnTo>
                  <a:pt x="475" y="97"/>
                </a:lnTo>
                <a:lnTo>
                  <a:pt x="472" y="84"/>
                </a:lnTo>
                <a:lnTo>
                  <a:pt x="469" y="76"/>
                </a:lnTo>
                <a:lnTo>
                  <a:pt x="461" y="50"/>
                </a:lnTo>
                <a:lnTo>
                  <a:pt x="456" y="35"/>
                </a:lnTo>
                <a:lnTo>
                  <a:pt x="455" y="26"/>
                </a:lnTo>
                <a:lnTo>
                  <a:pt x="454" y="24"/>
                </a:lnTo>
                <a:lnTo>
                  <a:pt x="448" y="0"/>
                </a:lnTo>
                <a:lnTo>
                  <a:pt x="444" y="1"/>
                </a:lnTo>
                <a:lnTo>
                  <a:pt x="407" y="5"/>
                </a:lnTo>
                <a:lnTo>
                  <a:pt x="401" y="5"/>
                </a:lnTo>
                <a:lnTo>
                  <a:pt x="368" y="8"/>
                </a:lnTo>
                <a:lnTo>
                  <a:pt x="332" y="13"/>
                </a:lnTo>
                <a:lnTo>
                  <a:pt x="326" y="13"/>
                </a:lnTo>
                <a:lnTo>
                  <a:pt x="324" y="13"/>
                </a:lnTo>
                <a:lnTo>
                  <a:pt x="314" y="14"/>
                </a:lnTo>
                <a:lnTo>
                  <a:pt x="294" y="17"/>
                </a:lnTo>
                <a:lnTo>
                  <a:pt x="245" y="23"/>
                </a:lnTo>
                <a:lnTo>
                  <a:pt x="235" y="24"/>
                </a:lnTo>
                <a:lnTo>
                  <a:pt x="232" y="24"/>
                </a:lnTo>
                <a:lnTo>
                  <a:pt x="220" y="25"/>
                </a:lnTo>
                <a:lnTo>
                  <a:pt x="172" y="29"/>
                </a:lnTo>
                <a:lnTo>
                  <a:pt x="170" y="29"/>
                </a:lnTo>
                <a:lnTo>
                  <a:pt x="169" y="29"/>
                </a:lnTo>
                <a:lnTo>
                  <a:pt x="164" y="30"/>
                </a:lnTo>
                <a:lnTo>
                  <a:pt x="143" y="31"/>
                </a:lnTo>
                <a:lnTo>
                  <a:pt x="103" y="35"/>
                </a:lnTo>
                <a:lnTo>
                  <a:pt x="90" y="36"/>
                </a:lnTo>
                <a:lnTo>
                  <a:pt x="52" y="40"/>
                </a:lnTo>
                <a:lnTo>
                  <a:pt x="37" y="41"/>
                </a:lnTo>
                <a:lnTo>
                  <a:pt x="0" y="44"/>
                </a:lnTo>
                <a:lnTo>
                  <a:pt x="1" y="47"/>
                </a:lnTo>
                <a:lnTo>
                  <a:pt x="16" y="66"/>
                </a:lnTo>
                <a:lnTo>
                  <a:pt x="20" y="67"/>
                </a:lnTo>
                <a:lnTo>
                  <a:pt x="20" y="80"/>
                </a:lnTo>
                <a:lnTo>
                  <a:pt x="20" y="115"/>
                </a:lnTo>
                <a:lnTo>
                  <a:pt x="20" y="136"/>
                </a:lnTo>
                <a:lnTo>
                  <a:pt x="19" y="154"/>
                </a:lnTo>
                <a:lnTo>
                  <a:pt x="19" y="161"/>
                </a:lnTo>
                <a:lnTo>
                  <a:pt x="19" y="166"/>
                </a:lnTo>
                <a:lnTo>
                  <a:pt x="19" y="180"/>
                </a:lnTo>
                <a:lnTo>
                  <a:pt x="19" y="192"/>
                </a:lnTo>
                <a:lnTo>
                  <a:pt x="19" y="221"/>
                </a:lnTo>
                <a:lnTo>
                  <a:pt x="19" y="226"/>
                </a:lnTo>
                <a:lnTo>
                  <a:pt x="19" y="244"/>
                </a:lnTo>
                <a:lnTo>
                  <a:pt x="19" y="250"/>
                </a:lnTo>
                <a:lnTo>
                  <a:pt x="19" y="262"/>
                </a:lnTo>
                <a:lnTo>
                  <a:pt x="19" y="296"/>
                </a:lnTo>
                <a:lnTo>
                  <a:pt x="18" y="318"/>
                </a:lnTo>
                <a:lnTo>
                  <a:pt x="18" y="319"/>
                </a:lnTo>
                <a:lnTo>
                  <a:pt x="18" y="364"/>
                </a:lnTo>
                <a:lnTo>
                  <a:pt x="18" y="371"/>
                </a:lnTo>
                <a:lnTo>
                  <a:pt x="18" y="391"/>
                </a:lnTo>
                <a:lnTo>
                  <a:pt x="18" y="416"/>
                </a:lnTo>
                <a:lnTo>
                  <a:pt x="18" y="431"/>
                </a:lnTo>
                <a:lnTo>
                  <a:pt x="18" y="436"/>
                </a:lnTo>
                <a:lnTo>
                  <a:pt x="18" y="481"/>
                </a:lnTo>
                <a:lnTo>
                  <a:pt x="18" y="488"/>
                </a:lnTo>
                <a:lnTo>
                  <a:pt x="18" y="494"/>
                </a:lnTo>
                <a:lnTo>
                  <a:pt x="18" y="545"/>
                </a:lnTo>
                <a:lnTo>
                  <a:pt x="18" y="552"/>
                </a:lnTo>
                <a:lnTo>
                  <a:pt x="18" y="571"/>
                </a:lnTo>
                <a:lnTo>
                  <a:pt x="18" y="610"/>
                </a:lnTo>
                <a:lnTo>
                  <a:pt x="18" y="616"/>
                </a:lnTo>
                <a:lnTo>
                  <a:pt x="18" y="630"/>
                </a:lnTo>
                <a:lnTo>
                  <a:pt x="18" y="642"/>
                </a:lnTo>
                <a:lnTo>
                  <a:pt x="18" y="644"/>
                </a:lnTo>
                <a:lnTo>
                  <a:pt x="18" y="647"/>
                </a:lnTo>
                <a:lnTo>
                  <a:pt x="18" y="654"/>
                </a:lnTo>
                <a:lnTo>
                  <a:pt x="17" y="670"/>
                </a:lnTo>
                <a:lnTo>
                  <a:pt x="17" y="720"/>
                </a:lnTo>
                <a:lnTo>
                  <a:pt x="17" y="724"/>
                </a:lnTo>
                <a:lnTo>
                  <a:pt x="18" y="727"/>
                </a:lnTo>
                <a:lnTo>
                  <a:pt x="23" y="762"/>
                </a:lnTo>
                <a:lnTo>
                  <a:pt x="29" y="804"/>
                </a:lnTo>
                <a:lnTo>
                  <a:pt x="29" y="809"/>
                </a:lnTo>
                <a:lnTo>
                  <a:pt x="30" y="819"/>
                </a:lnTo>
                <a:lnTo>
                  <a:pt x="32" y="831"/>
                </a:lnTo>
                <a:lnTo>
                  <a:pt x="36" y="856"/>
                </a:lnTo>
                <a:lnTo>
                  <a:pt x="40" y="887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4006854" y="2755903"/>
            <a:ext cx="993775" cy="527050"/>
          </a:xfrm>
          <a:custGeom>
            <a:avLst/>
            <a:gdLst/>
            <a:ahLst/>
            <a:cxnLst>
              <a:cxn ang="0">
                <a:pos x="1240" y="254"/>
              </a:cxn>
              <a:cxn ang="0">
                <a:pos x="1242" y="329"/>
              </a:cxn>
              <a:cxn ang="0">
                <a:pos x="1245" y="405"/>
              </a:cxn>
              <a:cxn ang="0">
                <a:pos x="1246" y="484"/>
              </a:cxn>
              <a:cxn ang="0">
                <a:pos x="1250" y="573"/>
              </a:cxn>
              <a:cxn ang="0">
                <a:pos x="1251" y="635"/>
              </a:cxn>
              <a:cxn ang="0">
                <a:pos x="1251" y="654"/>
              </a:cxn>
              <a:cxn ang="0">
                <a:pos x="1145" y="657"/>
              </a:cxn>
              <a:cxn ang="0">
                <a:pos x="1099" y="658"/>
              </a:cxn>
              <a:cxn ang="0">
                <a:pos x="1039" y="659"/>
              </a:cxn>
              <a:cxn ang="0">
                <a:pos x="945" y="662"/>
              </a:cxn>
              <a:cxn ang="0">
                <a:pos x="871" y="663"/>
              </a:cxn>
              <a:cxn ang="0">
                <a:pos x="787" y="663"/>
              </a:cxn>
              <a:cxn ang="0">
                <a:pos x="715" y="664"/>
              </a:cxn>
              <a:cxn ang="0">
                <a:pos x="660" y="664"/>
              </a:cxn>
              <a:cxn ang="0">
                <a:pos x="597" y="664"/>
              </a:cxn>
              <a:cxn ang="0">
                <a:pos x="513" y="663"/>
              </a:cxn>
              <a:cxn ang="0">
                <a:pos x="429" y="662"/>
              </a:cxn>
              <a:cxn ang="0">
                <a:pos x="343" y="659"/>
              </a:cxn>
              <a:cxn ang="0">
                <a:pos x="249" y="658"/>
              </a:cxn>
              <a:cxn ang="0">
                <a:pos x="165" y="656"/>
              </a:cxn>
              <a:cxn ang="0">
                <a:pos x="49" y="653"/>
              </a:cxn>
              <a:cxn ang="0">
                <a:pos x="1" y="623"/>
              </a:cxn>
              <a:cxn ang="0">
                <a:pos x="6" y="514"/>
              </a:cxn>
              <a:cxn ang="0">
                <a:pos x="10" y="406"/>
              </a:cxn>
              <a:cxn ang="0">
                <a:pos x="12" y="338"/>
              </a:cxn>
              <a:cxn ang="0">
                <a:pos x="14" y="261"/>
              </a:cxn>
              <a:cxn ang="0">
                <a:pos x="17" y="190"/>
              </a:cxn>
              <a:cxn ang="0">
                <a:pos x="20" y="94"/>
              </a:cxn>
              <a:cxn ang="0">
                <a:pos x="135" y="4"/>
              </a:cxn>
              <a:cxn ang="0">
                <a:pos x="234" y="7"/>
              </a:cxn>
              <a:cxn ang="0">
                <a:pos x="297" y="9"/>
              </a:cxn>
              <a:cxn ang="0">
                <a:pos x="387" y="11"/>
              </a:cxn>
              <a:cxn ang="0">
                <a:pos x="490" y="12"/>
              </a:cxn>
              <a:cxn ang="0">
                <a:pos x="559" y="13"/>
              </a:cxn>
              <a:cxn ang="0">
                <a:pos x="621" y="13"/>
              </a:cxn>
              <a:cxn ang="0">
                <a:pos x="693" y="13"/>
              </a:cxn>
              <a:cxn ang="0">
                <a:pos x="783" y="13"/>
              </a:cxn>
              <a:cxn ang="0">
                <a:pos x="857" y="12"/>
              </a:cxn>
              <a:cxn ang="0">
                <a:pos x="925" y="12"/>
              </a:cxn>
              <a:cxn ang="0">
                <a:pos x="967" y="11"/>
              </a:cxn>
              <a:cxn ang="0">
                <a:pos x="1026" y="10"/>
              </a:cxn>
              <a:cxn ang="0">
                <a:pos x="1149" y="35"/>
              </a:cxn>
              <a:cxn ang="0">
                <a:pos x="1189" y="45"/>
              </a:cxn>
              <a:cxn ang="0">
                <a:pos x="1155" y="108"/>
              </a:cxn>
              <a:cxn ang="0">
                <a:pos x="1192" y="141"/>
              </a:cxn>
              <a:cxn ang="0">
                <a:pos x="1235" y="187"/>
              </a:cxn>
              <a:cxn ang="0">
                <a:pos x="1239" y="196"/>
              </a:cxn>
            </a:cxnLst>
            <a:rect l="0" t="0" r="r" b="b"/>
            <a:pathLst>
              <a:path w="1252" h="664">
                <a:moveTo>
                  <a:pt x="1239" y="211"/>
                </a:moveTo>
                <a:lnTo>
                  <a:pt x="1239" y="226"/>
                </a:lnTo>
                <a:lnTo>
                  <a:pt x="1240" y="241"/>
                </a:lnTo>
                <a:lnTo>
                  <a:pt x="1240" y="254"/>
                </a:lnTo>
                <a:lnTo>
                  <a:pt x="1241" y="275"/>
                </a:lnTo>
                <a:lnTo>
                  <a:pt x="1241" y="278"/>
                </a:lnTo>
                <a:lnTo>
                  <a:pt x="1241" y="302"/>
                </a:lnTo>
                <a:lnTo>
                  <a:pt x="1242" y="329"/>
                </a:lnTo>
                <a:lnTo>
                  <a:pt x="1242" y="334"/>
                </a:lnTo>
                <a:lnTo>
                  <a:pt x="1242" y="353"/>
                </a:lnTo>
                <a:lnTo>
                  <a:pt x="1244" y="383"/>
                </a:lnTo>
                <a:lnTo>
                  <a:pt x="1245" y="405"/>
                </a:lnTo>
                <a:lnTo>
                  <a:pt x="1245" y="424"/>
                </a:lnTo>
                <a:lnTo>
                  <a:pt x="1245" y="429"/>
                </a:lnTo>
                <a:lnTo>
                  <a:pt x="1246" y="452"/>
                </a:lnTo>
                <a:lnTo>
                  <a:pt x="1246" y="484"/>
                </a:lnTo>
                <a:lnTo>
                  <a:pt x="1247" y="508"/>
                </a:lnTo>
                <a:lnTo>
                  <a:pt x="1247" y="513"/>
                </a:lnTo>
                <a:lnTo>
                  <a:pt x="1248" y="545"/>
                </a:lnTo>
                <a:lnTo>
                  <a:pt x="1250" y="573"/>
                </a:lnTo>
                <a:lnTo>
                  <a:pt x="1250" y="575"/>
                </a:lnTo>
                <a:lnTo>
                  <a:pt x="1250" y="581"/>
                </a:lnTo>
                <a:lnTo>
                  <a:pt x="1251" y="618"/>
                </a:lnTo>
                <a:lnTo>
                  <a:pt x="1251" y="635"/>
                </a:lnTo>
                <a:lnTo>
                  <a:pt x="1252" y="641"/>
                </a:lnTo>
                <a:lnTo>
                  <a:pt x="1252" y="647"/>
                </a:lnTo>
                <a:lnTo>
                  <a:pt x="1252" y="654"/>
                </a:lnTo>
                <a:lnTo>
                  <a:pt x="1251" y="654"/>
                </a:lnTo>
                <a:lnTo>
                  <a:pt x="1229" y="656"/>
                </a:lnTo>
                <a:lnTo>
                  <a:pt x="1186" y="656"/>
                </a:lnTo>
                <a:lnTo>
                  <a:pt x="1175" y="657"/>
                </a:lnTo>
                <a:lnTo>
                  <a:pt x="1145" y="657"/>
                </a:lnTo>
                <a:lnTo>
                  <a:pt x="1134" y="658"/>
                </a:lnTo>
                <a:lnTo>
                  <a:pt x="1119" y="658"/>
                </a:lnTo>
                <a:lnTo>
                  <a:pt x="1103" y="658"/>
                </a:lnTo>
                <a:lnTo>
                  <a:pt x="1099" y="658"/>
                </a:lnTo>
                <a:lnTo>
                  <a:pt x="1083" y="659"/>
                </a:lnTo>
                <a:lnTo>
                  <a:pt x="1074" y="659"/>
                </a:lnTo>
                <a:lnTo>
                  <a:pt x="1055" y="659"/>
                </a:lnTo>
                <a:lnTo>
                  <a:pt x="1039" y="659"/>
                </a:lnTo>
                <a:lnTo>
                  <a:pt x="1025" y="660"/>
                </a:lnTo>
                <a:lnTo>
                  <a:pt x="1019" y="660"/>
                </a:lnTo>
                <a:lnTo>
                  <a:pt x="997" y="660"/>
                </a:lnTo>
                <a:lnTo>
                  <a:pt x="945" y="662"/>
                </a:lnTo>
                <a:lnTo>
                  <a:pt x="930" y="662"/>
                </a:lnTo>
                <a:lnTo>
                  <a:pt x="913" y="662"/>
                </a:lnTo>
                <a:lnTo>
                  <a:pt x="892" y="663"/>
                </a:lnTo>
                <a:lnTo>
                  <a:pt x="871" y="663"/>
                </a:lnTo>
                <a:lnTo>
                  <a:pt x="850" y="663"/>
                </a:lnTo>
                <a:lnTo>
                  <a:pt x="826" y="663"/>
                </a:lnTo>
                <a:lnTo>
                  <a:pt x="797" y="663"/>
                </a:lnTo>
                <a:lnTo>
                  <a:pt x="787" y="663"/>
                </a:lnTo>
                <a:lnTo>
                  <a:pt x="772" y="664"/>
                </a:lnTo>
                <a:lnTo>
                  <a:pt x="766" y="663"/>
                </a:lnTo>
                <a:lnTo>
                  <a:pt x="733" y="664"/>
                </a:lnTo>
                <a:lnTo>
                  <a:pt x="715" y="664"/>
                </a:lnTo>
                <a:lnTo>
                  <a:pt x="682" y="664"/>
                </a:lnTo>
                <a:lnTo>
                  <a:pt x="673" y="664"/>
                </a:lnTo>
                <a:lnTo>
                  <a:pt x="663" y="664"/>
                </a:lnTo>
                <a:lnTo>
                  <a:pt x="660" y="664"/>
                </a:lnTo>
                <a:lnTo>
                  <a:pt x="633" y="664"/>
                </a:lnTo>
                <a:lnTo>
                  <a:pt x="623" y="664"/>
                </a:lnTo>
                <a:lnTo>
                  <a:pt x="618" y="664"/>
                </a:lnTo>
                <a:lnTo>
                  <a:pt x="597" y="664"/>
                </a:lnTo>
                <a:lnTo>
                  <a:pt x="589" y="663"/>
                </a:lnTo>
                <a:lnTo>
                  <a:pt x="555" y="663"/>
                </a:lnTo>
                <a:lnTo>
                  <a:pt x="544" y="663"/>
                </a:lnTo>
                <a:lnTo>
                  <a:pt x="513" y="663"/>
                </a:lnTo>
                <a:lnTo>
                  <a:pt x="456" y="662"/>
                </a:lnTo>
                <a:lnTo>
                  <a:pt x="450" y="662"/>
                </a:lnTo>
                <a:lnTo>
                  <a:pt x="436" y="662"/>
                </a:lnTo>
                <a:lnTo>
                  <a:pt x="429" y="662"/>
                </a:lnTo>
                <a:lnTo>
                  <a:pt x="421" y="662"/>
                </a:lnTo>
                <a:lnTo>
                  <a:pt x="357" y="660"/>
                </a:lnTo>
                <a:lnTo>
                  <a:pt x="345" y="660"/>
                </a:lnTo>
                <a:lnTo>
                  <a:pt x="343" y="659"/>
                </a:lnTo>
                <a:lnTo>
                  <a:pt x="337" y="659"/>
                </a:lnTo>
                <a:lnTo>
                  <a:pt x="329" y="659"/>
                </a:lnTo>
                <a:lnTo>
                  <a:pt x="323" y="659"/>
                </a:lnTo>
                <a:lnTo>
                  <a:pt x="249" y="658"/>
                </a:lnTo>
                <a:lnTo>
                  <a:pt x="238" y="658"/>
                </a:lnTo>
                <a:lnTo>
                  <a:pt x="185" y="657"/>
                </a:lnTo>
                <a:lnTo>
                  <a:pt x="175" y="657"/>
                </a:lnTo>
                <a:lnTo>
                  <a:pt x="165" y="656"/>
                </a:lnTo>
                <a:lnTo>
                  <a:pt x="155" y="656"/>
                </a:lnTo>
                <a:lnTo>
                  <a:pt x="112" y="654"/>
                </a:lnTo>
                <a:lnTo>
                  <a:pt x="82" y="654"/>
                </a:lnTo>
                <a:lnTo>
                  <a:pt x="49" y="653"/>
                </a:lnTo>
                <a:lnTo>
                  <a:pt x="40" y="652"/>
                </a:lnTo>
                <a:lnTo>
                  <a:pt x="2" y="651"/>
                </a:lnTo>
                <a:lnTo>
                  <a:pt x="0" y="651"/>
                </a:lnTo>
                <a:lnTo>
                  <a:pt x="1" y="623"/>
                </a:lnTo>
                <a:lnTo>
                  <a:pt x="2" y="596"/>
                </a:lnTo>
                <a:lnTo>
                  <a:pt x="4" y="566"/>
                </a:lnTo>
                <a:lnTo>
                  <a:pt x="5" y="542"/>
                </a:lnTo>
                <a:lnTo>
                  <a:pt x="6" y="514"/>
                </a:lnTo>
                <a:lnTo>
                  <a:pt x="6" y="510"/>
                </a:lnTo>
                <a:lnTo>
                  <a:pt x="6" y="490"/>
                </a:lnTo>
                <a:lnTo>
                  <a:pt x="8" y="434"/>
                </a:lnTo>
                <a:lnTo>
                  <a:pt x="10" y="406"/>
                </a:lnTo>
                <a:lnTo>
                  <a:pt x="11" y="377"/>
                </a:lnTo>
                <a:lnTo>
                  <a:pt x="11" y="375"/>
                </a:lnTo>
                <a:lnTo>
                  <a:pt x="11" y="352"/>
                </a:lnTo>
                <a:lnTo>
                  <a:pt x="12" y="338"/>
                </a:lnTo>
                <a:lnTo>
                  <a:pt x="13" y="300"/>
                </a:lnTo>
                <a:lnTo>
                  <a:pt x="13" y="298"/>
                </a:lnTo>
                <a:lnTo>
                  <a:pt x="14" y="282"/>
                </a:lnTo>
                <a:lnTo>
                  <a:pt x="14" y="261"/>
                </a:lnTo>
                <a:lnTo>
                  <a:pt x="17" y="217"/>
                </a:lnTo>
                <a:lnTo>
                  <a:pt x="17" y="207"/>
                </a:lnTo>
                <a:lnTo>
                  <a:pt x="17" y="201"/>
                </a:lnTo>
                <a:lnTo>
                  <a:pt x="17" y="190"/>
                </a:lnTo>
                <a:lnTo>
                  <a:pt x="18" y="189"/>
                </a:lnTo>
                <a:lnTo>
                  <a:pt x="19" y="136"/>
                </a:lnTo>
                <a:lnTo>
                  <a:pt x="20" y="108"/>
                </a:lnTo>
                <a:lnTo>
                  <a:pt x="20" y="94"/>
                </a:lnTo>
                <a:lnTo>
                  <a:pt x="20" y="93"/>
                </a:lnTo>
                <a:lnTo>
                  <a:pt x="24" y="0"/>
                </a:lnTo>
                <a:lnTo>
                  <a:pt x="129" y="4"/>
                </a:lnTo>
                <a:lnTo>
                  <a:pt x="135" y="4"/>
                </a:lnTo>
                <a:lnTo>
                  <a:pt x="142" y="5"/>
                </a:lnTo>
                <a:lnTo>
                  <a:pt x="174" y="5"/>
                </a:lnTo>
                <a:lnTo>
                  <a:pt x="215" y="6"/>
                </a:lnTo>
                <a:lnTo>
                  <a:pt x="234" y="7"/>
                </a:lnTo>
                <a:lnTo>
                  <a:pt x="235" y="7"/>
                </a:lnTo>
                <a:lnTo>
                  <a:pt x="238" y="7"/>
                </a:lnTo>
                <a:lnTo>
                  <a:pt x="267" y="9"/>
                </a:lnTo>
                <a:lnTo>
                  <a:pt x="297" y="9"/>
                </a:lnTo>
                <a:lnTo>
                  <a:pt x="325" y="10"/>
                </a:lnTo>
                <a:lnTo>
                  <a:pt x="328" y="10"/>
                </a:lnTo>
                <a:lnTo>
                  <a:pt x="336" y="10"/>
                </a:lnTo>
                <a:lnTo>
                  <a:pt x="387" y="11"/>
                </a:lnTo>
                <a:lnTo>
                  <a:pt x="418" y="11"/>
                </a:lnTo>
                <a:lnTo>
                  <a:pt x="459" y="12"/>
                </a:lnTo>
                <a:lnTo>
                  <a:pt x="469" y="12"/>
                </a:lnTo>
                <a:lnTo>
                  <a:pt x="490" y="12"/>
                </a:lnTo>
                <a:lnTo>
                  <a:pt x="499" y="12"/>
                </a:lnTo>
                <a:lnTo>
                  <a:pt x="508" y="12"/>
                </a:lnTo>
                <a:lnTo>
                  <a:pt x="539" y="12"/>
                </a:lnTo>
                <a:lnTo>
                  <a:pt x="559" y="13"/>
                </a:lnTo>
                <a:lnTo>
                  <a:pt x="564" y="13"/>
                </a:lnTo>
                <a:lnTo>
                  <a:pt x="580" y="13"/>
                </a:lnTo>
                <a:lnTo>
                  <a:pt x="600" y="13"/>
                </a:lnTo>
                <a:lnTo>
                  <a:pt x="621" y="13"/>
                </a:lnTo>
                <a:lnTo>
                  <a:pt x="637" y="13"/>
                </a:lnTo>
                <a:lnTo>
                  <a:pt x="661" y="13"/>
                </a:lnTo>
                <a:lnTo>
                  <a:pt x="682" y="13"/>
                </a:lnTo>
                <a:lnTo>
                  <a:pt x="693" y="13"/>
                </a:lnTo>
                <a:lnTo>
                  <a:pt x="702" y="13"/>
                </a:lnTo>
                <a:lnTo>
                  <a:pt x="711" y="13"/>
                </a:lnTo>
                <a:lnTo>
                  <a:pt x="742" y="13"/>
                </a:lnTo>
                <a:lnTo>
                  <a:pt x="783" y="13"/>
                </a:lnTo>
                <a:lnTo>
                  <a:pt x="784" y="13"/>
                </a:lnTo>
                <a:lnTo>
                  <a:pt x="803" y="13"/>
                </a:lnTo>
                <a:lnTo>
                  <a:pt x="823" y="13"/>
                </a:lnTo>
                <a:lnTo>
                  <a:pt x="857" y="12"/>
                </a:lnTo>
                <a:lnTo>
                  <a:pt x="864" y="12"/>
                </a:lnTo>
                <a:lnTo>
                  <a:pt x="875" y="12"/>
                </a:lnTo>
                <a:lnTo>
                  <a:pt x="885" y="12"/>
                </a:lnTo>
                <a:lnTo>
                  <a:pt x="925" y="12"/>
                </a:lnTo>
                <a:lnTo>
                  <a:pt x="930" y="12"/>
                </a:lnTo>
                <a:lnTo>
                  <a:pt x="945" y="11"/>
                </a:lnTo>
                <a:lnTo>
                  <a:pt x="965" y="11"/>
                </a:lnTo>
                <a:lnTo>
                  <a:pt x="967" y="11"/>
                </a:lnTo>
                <a:lnTo>
                  <a:pt x="985" y="11"/>
                </a:lnTo>
                <a:lnTo>
                  <a:pt x="1005" y="11"/>
                </a:lnTo>
                <a:lnTo>
                  <a:pt x="1006" y="11"/>
                </a:lnTo>
                <a:lnTo>
                  <a:pt x="1026" y="10"/>
                </a:lnTo>
                <a:lnTo>
                  <a:pt x="1041" y="10"/>
                </a:lnTo>
                <a:lnTo>
                  <a:pt x="1113" y="9"/>
                </a:lnTo>
                <a:lnTo>
                  <a:pt x="1119" y="9"/>
                </a:lnTo>
                <a:lnTo>
                  <a:pt x="1149" y="35"/>
                </a:lnTo>
                <a:lnTo>
                  <a:pt x="1164" y="34"/>
                </a:lnTo>
                <a:lnTo>
                  <a:pt x="1170" y="29"/>
                </a:lnTo>
                <a:lnTo>
                  <a:pt x="1181" y="34"/>
                </a:lnTo>
                <a:lnTo>
                  <a:pt x="1189" y="45"/>
                </a:lnTo>
                <a:lnTo>
                  <a:pt x="1191" y="64"/>
                </a:lnTo>
                <a:lnTo>
                  <a:pt x="1170" y="77"/>
                </a:lnTo>
                <a:lnTo>
                  <a:pt x="1162" y="88"/>
                </a:lnTo>
                <a:lnTo>
                  <a:pt x="1155" y="108"/>
                </a:lnTo>
                <a:lnTo>
                  <a:pt x="1163" y="115"/>
                </a:lnTo>
                <a:lnTo>
                  <a:pt x="1169" y="125"/>
                </a:lnTo>
                <a:lnTo>
                  <a:pt x="1177" y="132"/>
                </a:lnTo>
                <a:lnTo>
                  <a:pt x="1192" y="141"/>
                </a:lnTo>
                <a:lnTo>
                  <a:pt x="1193" y="161"/>
                </a:lnTo>
                <a:lnTo>
                  <a:pt x="1210" y="178"/>
                </a:lnTo>
                <a:lnTo>
                  <a:pt x="1215" y="184"/>
                </a:lnTo>
                <a:lnTo>
                  <a:pt x="1235" y="187"/>
                </a:lnTo>
                <a:lnTo>
                  <a:pt x="1239" y="186"/>
                </a:lnTo>
                <a:lnTo>
                  <a:pt x="1239" y="193"/>
                </a:lnTo>
                <a:lnTo>
                  <a:pt x="1239" y="195"/>
                </a:lnTo>
                <a:lnTo>
                  <a:pt x="1239" y="196"/>
                </a:lnTo>
                <a:lnTo>
                  <a:pt x="1239" y="21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06" name="Freeform 14"/>
          <p:cNvSpPr>
            <a:spLocks/>
          </p:cNvSpPr>
          <p:nvPr/>
        </p:nvSpPr>
        <p:spPr bwMode="auto">
          <a:xfrm>
            <a:off x="4635501" y="1169988"/>
            <a:ext cx="887413" cy="995362"/>
          </a:xfrm>
          <a:custGeom>
            <a:avLst/>
            <a:gdLst/>
            <a:ahLst/>
            <a:cxnLst>
              <a:cxn ang="0">
                <a:pos x="120" y="863"/>
              </a:cxn>
              <a:cxn ang="0">
                <a:pos x="63" y="801"/>
              </a:cxn>
              <a:cxn ang="0">
                <a:pos x="102" y="715"/>
              </a:cxn>
              <a:cxn ang="0">
                <a:pos x="70" y="587"/>
              </a:cxn>
              <a:cxn ang="0">
                <a:pos x="60" y="476"/>
              </a:cxn>
              <a:cxn ang="0">
                <a:pos x="59" y="438"/>
              </a:cxn>
              <a:cxn ang="0">
                <a:pos x="58" y="402"/>
              </a:cxn>
              <a:cxn ang="0">
                <a:pos x="17" y="263"/>
              </a:cxn>
              <a:cxn ang="0">
                <a:pos x="15" y="208"/>
              </a:cxn>
              <a:cxn ang="0">
                <a:pos x="7" y="113"/>
              </a:cxn>
              <a:cxn ang="0">
                <a:pos x="298" y="82"/>
              </a:cxn>
              <a:cxn ang="0">
                <a:pos x="365" y="124"/>
              </a:cxn>
              <a:cxn ang="0">
                <a:pos x="430" y="149"/>
              </a:cxn>
              <a:cxn ang="0">
                <a:pos x="544" y="163"/>
              </a:cxn>
              <a:cxn ang="0">
                <a:pos x="616" y="146"/>
              </a:cxn>
              <a:cxn ang="0">
                <a:pos x="683" y="182"/>
              </a:cxn>
              <a:cxn ang="0">
                <a:pos x="746" y="197"/>
              </a:cxn>
              <a:cxn ang="0">
                <a:pos x="833" y="253"/>
              </a:cxn>
              <a:cxn ang="0">
                <a:pos x="941" y="240"/>
              </a:cxn>
              <a:cxn ang="0">
                <a:pos x="1070" y="253"/>
              </a:cxn>
              <a:cxn ang="0">
                <a:pos x="983" y="318"/>
              </a:cxn>
              <a:cxn ang="0">
                <a:pos x="863" y="436"/>
              </a:cxn>
              <a:cxn ang="0">
                <a:pos x="777" y="544"/>
              </a:cxn>
              <a:cxn ang="0">
                <a:pos x="735" y="565"/>
              </a:cxn>
              <a:cxn ang="0">
                <a:pos x="742" y="682"/>
              </a:cxn>
              <a:cxn ang="0">
                <a:pos x="658" y="778"/>
              </a:cxn>
              <a:cxn ang="0">
                <a:pos x="681" y="862"/>
              </a:cxn>
              <a:cxn ang="0">
                <a:pos x="682" y="915"/>
              </a:cxn>
              <a:cxn ang="0">
                <a:pos x="696" y="979"/>
              </a:cxn>
              <a:cxn ang="0">
                <a:pos x="759" y="1018"/>
              </a:cxn>
              <a:cxn ang="0">
                <a:pos x="794" y="1036"/>
              </a:cxn>
              <a:cxn ang="0">
                <a:pos x="854" y="1092"/>
              </a:cxn>
              <a:cxn ang="0">
                <a:pos x="898" y="1116"/>
              </a:cxn>
              <a:cxn ang="0">
                <a:pos x="923" y="1147"/>
              </a:cxn>
              <a:cxn ang="0">
                <a:pos x="929" y="1198"/>
              </a:cxn>
              <a:cxn ang="0">
                <a:pos x="922" y="1222"/>
              </a:cxn>
              <a:cxn ang="0">
                <a:pos x="806" y="1229"/>
              </a:cxn>
              <a:cxn ang="0">
                <a:pos x="659" y="1237"/>
              </a:cxn>
              <a:cxn ang="0">
                <a:pos x="586" y="1241"/>
              </a:cxn>
              <a:cxn ang="0">
                <a:pos x="513" y="1245"/>
              </a:cxn>
              <a:cxn ang="0">
                <a:pos x="470" y="1246"/>
              </a:cxn>
              <a:cxn ang="0">
                <a:pos x="393" y="1248"/>
              </a:cxn>
              <a:cxn ang="0">
                <a:pos x="335" y="1249"/>
              </a:cxn>
              <a:cxn ang="0">
                <a:pos x="243" y="1253"/>
              </a:cxn>
              <a:cxn ang="0">
                <a:pos x="199" y="1253"/>
              </a:cxn>
              <a:cxn ang="0">
                <a:pos x="129" y="1254"/>
              </a:cxn>
              <a:cxn ang="0">
                <a:pos x="127" y="1147"/>
              </a:cxn>
              <a:cxn ang="0">
                <a:pos x="125" y="1013"/>
              </a:cxn>
            </a:cxnLst>
            <a:rect l="0" t="0" r="r" b="b"/>
            <a:pathLst>
              <a:path w="1119" h="1254">
                <a:moveTo>
                  <a:pt x="125" y="975"/>
                </a:moveTo>
                <a:lnTo>
                  <a:pt x="124" y="939"/>
                </a:lnTo>
                <a:lnTo>
                  <a:pt x="124" y="876"/>
                </a:lnTo>
                <a:lnTo>
                  <a:pt x="120" y="863"/>
                </a:lnTo>
                <a:lnTo>
                  <a:pt x="115" y="856"/>
                </a:lnTo>
                <a:lnTo>
                  <a:pt x="96" y="846"/>
                </a:lnTo>
                <a:lnTo>
                  <a:pt x="65" y="809"/>
                </a:lnTo>
                <a:lnTo>
                  <a:pt x="63" y="801"/>
                </a:lnTo>
                <a:lnTo>
                  <a:pt x="93" y="774"/>
                </a:lnTo>
                <a:lnTo>
                  <a:pt x="105" y="734"/>
                </a:lnTo>
                <a:lnTo>
                  <a:pt x="102" y="720"/>
                </a:lnTo>
                <a:lnTo>
                  <a:pt x="102" y="715"/>
                </a:lnTo>
                <a:lnTo>
                  <a:pt x="94" y="646"/>
                </a:lnTo>
                <a:lnTo>
                  <a:pt x="76" y="614"/>
                </a:lnTo>
                <a:lnTo>
                  <a:pt x="71" y="588"/>
                </a:lnTo>
                <a:lnTo>
                  <a:pt x="70" y="587"/>
                </a:lnTo>
                <a:lnTo>
                  <a:pt x="67" y="587"/>
                </a:lnTo>
                <a:lnTo>
                  <a:pt x="70" y="534"/>
                </a:lnTo>
                <a:lnTo>
                  <a:pt x="63" y="508"/>
                </a:lnTo>
                <a:lnTo>
                  <a:pt x="60" y="476"/>
                </a:lnTo>
                <a:lnTo>
                  <a:pt x="60" y="469"/>
                </a:lnTo>
                <a:lnTo>
                  <a:pt x="61" y="468"/>
                </a:lnTo>
                <a:lnTo>
                  <a:pt x="61" y="457"/>
                </a:lnTo>
                <a:lnTo>
                  <a:pt x="59" y="438"/>
                </a:lnTo>
                <a:lnTo>
                  <a:pt x="61" y="437"/>
                </a:lnTo>
                <a:lnTo>
                  <a:pt x="57" y="430"/>
                </a:lnTo>
                <a:lnTo>
                  <a:pt x="59" y="428"/>
                </a:lnTo>
                <a:lnTo>
                  <a:pt x="58" y="402"/>
                </a:lnTo>
                <a:lnTo>
                  <a:pt x="54" y="377"/>
                </a:lnTo>
                <a:lnTo>
                  <a:pt x="52" y="366"/>
                </a:lnTo>
                <a:lnTo>
                  <a:pt x="31" y="323"/>
                </a:lnTo>
                <a:lnTo>
                  <a:pt x="17" y="263"/>
                </a:lnTo>
                <a:lnTo>
                  <a:pt x="13" y="260"/>
                </a:lnTo>
                <a:lnTo>
                  <a:pt x="13" y="256"/>
                </a:lnTo>
                <a:lnTo>
                  <a:pt x="17" y="253"/>
                </a:lnTo>
                <a:lnTo>
                  <a:pt x="15" y="208"/>
                </a:lnTo>
                <a:lnTo>
                  <a:pt x="11" y="182"/>
                </a:lnTo>
                <a:lnTo>
                  <a:pt x="10" y="182"/>
                </a:lnTo>
                <a:lnTo>
                  <a:pt x="6" y="115"/>
                </a:lnTo>
                <a:lnTo>
                  <a:pt x="7" y="113"/>
                </a:lnTo>
                <a:lnTo>
                  <a:pt x="0" y="86"/>
                </a:lnTo>
                <a:lnTo>
                  <a:pt x="118" y="85"/>
                </a:lnTo>
                <a:lnTo>
                  <a:pt x="273" y="82"/>
                </a:lnTo>
                <a:lnTo>
                  <a:pt x="298" y="82"/>
                </a:lnTo>
                <a:lnTo>
                  <a:pt x="295" y="0"/>
                </a:lnTo>
                <a:lnTo>
                  <a:pt x="323" y="2"/>
                </a:lnTo>
                <a:lnTo>
                  <a:pt x="343" y="12"/>
                </a:lnTo>
                <a:lnTo>
                  <a:pt x="365" y="124"/>
                </a:lnTo>
                <a:lnTo>
                  <a:pt x="381" y="138"/>
                </a:lnTo>
                <a:lnTo>
                  <a:pt x="403" y="140"/>
                </a:lnTo>
                <a:lnTo>
                  <a:pt x="425" y="140"/>
                </a:lnTo>
                <a:lnTo>
                  <a:pt x="430" y="149"/>
                </a:lnTo>
                <a:lnTo>
                  <a:pt x="489" y="152"/>
                </a:lnTo>
                <a:lnTo>
                  <a:pt x="496" y="176"/>
                </a:lnTo>
                <a:lnTo>
                  <a:pt x="532" y="172"/>
                </a:lnTo>
                <a:lnTo>
                  <a:pt x="544" y="163"/>
                </a:lnTo>
                <a:lnTo>
                  <a:pt x="543" y="158"/>
                </a:lnTo>
                <a:lnTo>
                  <a:pt x="580" y="145"/>
                </a:lnTo>
                <a:lnTo>
                  <a:pt x="597" y="148"/>
                </a:lnTo>
                <a:lnTo>
                  <a:pt x="616" y="146"/>
                </a:lnTo>
                <a:lnTo>
                  <a:pt x="650" y="164"/>
                </a:lnTo>
                <a:lnTo>
                  <a:pt x="663" y="162"/>
                </a:lnTo>
                <a:lnTo>
                  <a:pt x="665" y="185"/>
                </a:lnTo>
                <a:lnTo>
                  <a:pt x="683" y="182"/>
                </a:lnTo>
                <a:lnTo>
                  <a:pt x="705" y="227"/>
                </a:lnTo>
                <a:lnTo>
                  <a:pt x="719" y="221"/>
                </a:lnTo>
                <a:lnTo>
                  <a:pt x="716" y="202"/>
                </a:lnTo>
                <a:lnTo>
                  <a:pt x="746" y="197"/>
                </a:lnTo>
                <a:lnTo>
                  <a:pt x="758" y="204"/>
                </a:lnTo>
                <a:lnTo>
                  <a:pt x="761" y="220"/>
                </a:lnTo>
                <a:lnTo>
                  <a:pt x="788" y="227"/>
                </a:lnTo>
                <a:lnTo>
                  <a:pt x="833" y="253"/>
                </a:lnTo>
                <a:lnTo>
                  <a:pt x="866" y="248"/>
                </a:lnTo>
                <a:lnTo>
                  <a:pt x="899" y="223"/>
                </a:lnTo>
                <a:lnTo>
                  <a:pt x="926" y="209"/>
                </a:lnTo>
                <a:lnTo>
                  <a:pt x="941" y="240"/>
                </a:lnTo>
                <a:lnTo>
                  <a:pt x="959" y="235"/>
                </a:lnTo>
                <a:lnTo>
                  <a:pt x="1000" y="235"/>
                </a:lnTo>
                <a:lnTo>
                  <a:pt x="1028" y="229"/>
                </a:lnTo>
                <a:lnTo>
                  <a:pt x="1070" y="253"/>
                </a:lnTo>
                <a:lnTo>
                  <a:pt x="1088" y="244"/>
                </a:lnTo>
                <a:lnTo>
                  <a:pt x="1119" y="244"/>
                </a:lnTo>
                <a:lnTo>
                  <a:pt x="1054" y="288"/>
                </a:lnTo>
                <a:lnTo>
                  <a:pt x="983" y="318"/>
                </a:lnTo>
                <a:lnTo>
                  <a:pt x="948" y="341"/>
                </a:lnTo>
                <a:lnTo>
                  <a:pt x="911" y="376"/>
                </a:lnTo>
                <a:lnTo>
                  <a:pt x="880" y="415"/>
                </a:lnTo>
                <a:lnTo>
                  <a:pt x="863" y="436"/>
                </a:lnTo>
                <a:lnTo>
                  <a:pt x="804" y="493"/>
                </a:lnTo>
                <a:lnTo>
                  <a:pt x="776" y="517"/>
                </a:lnTo>
                <a:lnTo>
                  <a:pt x="766" y="536"/>
                </a:lnTo>
                <a:lnTo>
                  <a:pt x="777" y="544"/>
                </a:lnTo>
                <a:lnTo>
                  <a:pt x="764" y="536"/>
                </a:lnTo>
                <a:lnTo>
                  <a:pt x="741" y="558"/>
                </a:lnTo>
                <a:lnTo>
                  <a:pt x="735" y="557"/>
                </a:lnTo>
                <a:lnTo>
                  <a:pt x="735" y="565"/>
                </a:lnTo>
                <a:lnTo>
                  <a:pt x="737" y="592"/>
                </a:lnTo>
                <a:lnTo>
                  <a:pt x="737" y="608"/>
                </a:lnTo>
                <a:lnTo>
                  <a:pt x="741" y="664"/>
                </a:lnTo>
                <a:lnTo>
                  <a:pt x="742" y="682"/>
                </a:lnTo>
                <a:lnTo>
                  <a:pt x="676" y="736"/>
                </a:lnTo>
                <a:lnTo>
                  <a:pt x="664" y="760"/>
                </a:lnTo>
                <a:lnTo>
                  <a:pt x="663" y="760"/>
                </a:lnTo>
                <a:lnTo>
                  <a:pt x="658" y="778"/>
                </a:lnTo>
                <a:lnTo>
                  <a:pt x="680" y="796"/>
                </a:lnTo>
                <a:lnTo>
                  <a:pt x="687" y="808"/>
                </a:lnTo>
                <a:lnTo>
                  <a:pt x="682" y="852"/>
                </a:lnTo>
                <a:lnTo>
                  <a:pt x="681" y="862"/>
                </a:lnTo>
                <a:lnTo>
                  <a:pt x="683" y="868"/>
                </a:lnTo>
                <a:lnTo>
                  <a:pt x="682" y="870"/>
                </a:lnTo>
                <a:lnTo>
                  <a:pt x="684" y="888"/>
                </a:lnTo>
                <a:lnTo>
                  <a:pt x="682" y="915"/>
                </a:lnTo>
                <a:lnTo>
                  <a:pt x="684" y="945"/>
                </a:lnTo>
                <a:lnTo>
                  <a:pt x="681" y="969"/>
                </a:lnTo>
                <a:lnTo>
                  <a:pt x="692" y="976"/>
                </a:lnTo>
                <a:lnTo>
                  <a:pt x="696" y="979"/>
                </a:lnTo>
                <a:lnTo>
                  <a:pt x="729" y="1005"/>
                </a:lnTo>
                <a:lnTo>
                  <a:pt x="756" y="1009"/>
                </a:lnTo>
                <a:lnTo>
                  <a:pt x="758" y="1011"/>
                </a:lnTo>
                <a:lnTo>
                  <a:pt x="759" y="1018"/>
                </a:lnTo>
                <a:lnTo>
                  <a:pt x="768" y="1026"/>
                </a:lnTo>
                <a:lnTo>
                  <a:pt x="772" y="1030"/>
                </a:lnTo>
                <a:lnTo>
                  <a:pt x="786" y="1032"/>
                </a:lnTo>
                <a:lnTo>
                  <a:pt x="794" y="1036"/>
                </a:lnTo>
                <a:lnTo>
                  <a:pt x="807" y="1042"/>
                </a:lnTo>
                <a:lnTo>
                  <a:pt x="826" y="1067"/>
                </a:lnTo>
                <a:lnTo>
                  <a:pt x="831" y="1079"/>
                </a:lnTo>
                <a:lnTo>
                  <a:pt x="854" y="1092"/>
                </a:lnTo>
                <a:lnTo>
                  <a:pt x="868" y="1107"/>
                </a:lnTo>
                <a:lnTo>
                  <a:pt x="879" y="1113"/>
                </a:lnTo>
                <a:lnTo>
                  <a:pt x="888" y="1114"/>
                </a:lnTo>
                <a:lnTo>
                  <a:pt x="898" y="1116"/>
                </a:lnTo>
                <a:lnTo>
                  <a:pt x="900" y="1120"/>
                </a:lnTo>
                <a:lnTo>
                  <a:pt x="909" y="1128"/>
                </a:lnTo>
                <a:lnTo>
                  <a:pt x="922" y="1146"/>
                </a:lnTo>
                <a:lnTo>
                  <a:pt x="923" y="1147"/>
                </a:lnTo>
                <a:lnTo>
                  <a:pt x="930" y="1162"/>
                </a:lnTo>
                <a:lnTo>
                  <a:pt x="930" y="1165"/>
                </a:lnTo>
                <a:lnTo>
                  <a:pt x="929" y="1174"/>
                </a:lnTo>
                <a:lnTo>
                  <a:pt x="929" y="1198"/>
                </a:lnTo>
                <a:lnTo>
                  <a:pt x="935" y="1204"/>
                </a:lnTo>
                <a:lnTo>
                  <a:pt x="939" y="1221"/>
                </a:lnTo>
                <a:lnTo>
                  <a:pt x="934" y="1222"/>
                </a:lnTo>
                <a:lnTo>
                  <a:pt x="922" y="1222"/>
                </a:lnTo>
                <a:lnTo>
                  <a:pt x="878" y="1225"/>
                </a:lnTo>
                <a:lnTo>
                  <a:pt x="876" y="1225"/>
                </a:lnTo>
                <a:lnTo>
                  <a:pt x="860" y="1227"/>
                </a:lnTo>
                <a:lnTo>
                  <a:pt x="806" y="1229"/>
                </a:lnTo>
                <a:lnTo>
                  <a:pt x="749" y="1233"/>
                </a:lnTo>
                <a:lnTo>
                  <a:pt x="732" y="1234"/>
                </a:lnTo>
                <a:lnTo>
                  <a:pt x="663" y="1237"/>
                </a:lnTo>
                <a:lnTo>
                  <a:pt x="659" y="1237"/>
                </a:lnTo>
                <a:lnTo>
                  <a:pt x="656" y="1237"/>
                </a:lnTo>
                <a:lnTo>
                  <a:pt x="605" y="1240"/>
                </a:lnTo>
                <a:lnTo>
                  <a:pt x="602" y="1240"/>
                </a:lnTo>
                <a:lnTo>
                  <a:pt x="586" y="1241"/>
                </a:lnTo>
                <a:lnTo>
                  <a:pt x="563" y="1242"/>
                </a:lnTo>
                <a:lnTo>
                  <a:pt x="532" y="1243"/>
                </a:lnTo>
                <a:lnTo>
                  <a:pt x="528" y="1243"/>
                </a:lnTo>
                <a:lnTo>
                  <a:pt x="513" y="1245"/>
                </a:lnTo>
                <a:lnTo>
                  <a:pt x="512" y="1245"/>
                </a:lnTo>
                <a:lnTo>
                  <a:pt x="509" y="1245"/>
                </a:lnTo>
                <a:lnTo>
                  <a:pt x="471" y="1246"/>
                </a:lnTo>
                <a:lnTo>
                  <a:pt x="470" y="1246"/>
                </a:lnTo>
                <a:lnTo>
                  <a:pt x="450" y="1246"/>
                </a:lnTo>
                <a:lnTo>
                  <a:pt x="441" y="1247"/>
                </a:lnTo>
                <a:lnTo>
                  <a:pt x="407" y="1248"/>
                </a:lnTo>
                <a:lnTo>
                  <a:pt x="393" y="1248"/>
                </a:lnTo>
                <a:lnTo>
                  <a:pt x="377" y="1248"/>
                </a:lnTo>
                <a:lnTo>
                  <a:pt x="373" y="1248"/>
                </a:lnTo>
                <a:lnTo>
                  <a:pt x="367" y="1249"/>
                </a:lnTo>
                <a:lnTo>
                  <a:pt x="335" y="1249"/>
                </a:lnTo>
                <a:lnTo>
                  <a:pt x="315" y="1251"/>
                </a:lnTo>
                <a:lnTo>
                  <a:pt x="294" y="1251"/>
                </a:lnTo>
                <a:lnTo>
                  <a:pt x="283" y="1252"/>
                </a:lnTo>
                <a:lnTo>
                  <a:pt x="243" y="1253"/>
                </a:lnTo>
                <a:lnTo>
                  <a:pt x="238" y="1253"/>
                </a:lnTo>
                <a:lnTo>
                  <a:pt x="221" y="1253"/>
                </a:lnTo>
                <a:lnTo>
                  <a:pt x="209" y="1253"/>
                </a:lnTo>
                <a:lnTo>
                  <a:pt x="199" y="1253"/>
                </a:lnTo>
                <a:lnTo>
                  <a:pt x="191" y="1253"/>
                </a:lnTo>
                <a:lnTo>
                  <a:pt x="160" y="1254"/>
                </a:lnTo>
                <a:lnTo>
                  <a:pt x="141" y="1254"/>
                </a:lnTo>
                <a:lnTo>
                  <a:pt x="129" y="1254"/>
                </a:lnTo>
                <a:lnTo>
                  <a:pt x="129" y="1228"/>
                </a:lnTo>
                <a:lnTo>
                  <a:pt x="129" y="1201"/>
                </a:lnTo>
                <a:lnTo>
                  <a:pt x="127" y="1180"/>
                </a:lnTo>
                <a:lnTo>
                  <a:pt x="127" y="1147"/>
                </a:lnTo>
                <a:lnTo>
                  <a:pt x="127" y="1121"/>
                </a:lnTo>
                <a:lnTo>
                  <a:pt x="126" y="1105"/>
                </a:lnTo>
                <a:lnTo>
                  <a:pt x="126" y="1031"/>
                </a:lnTo>
                <a:lnTo>
                  <a:pt x="125" y="1013"/>
                </a:lnTo>
                <a:lnTo>
                  <a:pt x="125" y="1012"/>
                </a:lnTo>
                <a:lnTo>
                  <a:pt x="125" y="9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07" name="Freeform 15"/>
          <p:cNvSpPr>
            <a:spLocks/>
          </p:cNvSpPr>
          <p:nvPr/>
        </p:nvSpPr>
        <p:spPr bwMode="auto">
          <a:xfrm>
            <a:off x="4832354" y="2636839"/>
            <a:ext cx="906463" cy="779462"/>
          </a:xfrm>
          <a:custGeom>
            <a:avLst/>
            <a:gdLst/>
            <a:ahLst/>
            <a:cxnLst>
              <a:cxn ang="0">
                <a:pos x="321" y="24"/>
              </a:cxn>
              <a:cxn ang="0">
                <a:pos x="385" y="22"/>
              </a:cxn>
              <a:cxn ang="0">
                <a:pos x="492" y="15"/>
              </a:cxn>
              <a:cxn ang="0">
                <a:pos x="567" y="7"/>
              </a:cxn>
              <a:cxn ang="0">
                <a:pos x="649" y="0"/>
              </a:cxn>
              <a:cxn ang="0">
                <a:pos x="702" y="48"/>
              </a:cxn>
              <a:cxn ang="0">
                <a:pos x="691" y="87"/>
              </a:cxn>
              <a:cxn ang="0">
                <a:pos x="717" y="169"/>
              </a:cxn>
              <a:cxn ang="0">
                <a:pos x="735" y="199"/>
              </a:cxn>
              <a:cxn ang="0">
                <a:pos x="785" y="249"/>
              </a:cxn>
              <a:cxn ang="0">
                <a:pos x="839" y="310"/>
              </a:cxn>
              <a:cxn ang="0">
                <a:pos x="881" y="341"/>
              </a:cxn>
              <a:cxn ang="0">
                <a:pos x="936" y="361"/>
              </a:cxn>
              <a:cxn ang="0">
                <a:pos x="929" y="384"/>
              </a:cxn>
              <a:cxn ang="0">
                <a:pos x="919" y="435"/>
              </a:cxn>
              <a:cxn ang="0">
                <a:pos x="908" y="501"/>
              </a:cxn>
              <a:cxn ang="0">
                <a:pos x="972" y="552"/>
              </a:cxn>
              <a:cxn ang="0">
                <a:pos x="1032" y="593"/>
              </a:cxn>
              <a:cxn ang="0">
                <a:pos x="1074" y="680"/>
              </a:cxn>
              <a:cxn ang="0">
                <a:pos x="1075" y="699"/>
              </a:cxn>
              <a:cxn ang="0">
                <a:pos x="1129" y="748"/>
              </a:cxn>
              <a:cxn ang="0">
                <a:pos x="1137" y="776"/>
              </a:cxn>
              <a:cxn ang="0">
                <a:pos x="1123" y="844"/>
              </a:cxn>
              <a:cxn ang="0">
                <a:pos x="1085" y="862"/>
              </a:cxn>
              <a:cxn ang="0">
                <a:pos x="1080" y="916"/>
              </a:cxn>
              <a:cxn ang="0">
                <a:pos x="1051" y="972"/>
              </a:cxn>
              <a:cxn ang="0">
                <a:pos x="963" y="980"/>
              </a:cxn>
              <a:cxn ang="0">
                <a:pos x="969" y="935"/>
              </a:cxn>
              <a:cxn ang="0">
                <a:pos x="947" y="873"/>
              </a:cxn>
              <a:cxn ang="0">
                <a:pos x="849" y="880"/>
              </a:cxn>
              <a:cxn ang="0">
                <a:pos x="759" y="886"/>
              </a:cxn>
              <a:cxn ang="0">
                <a:pos x="734" y="887"/>
              </a:cxn>
              <a:cxn ang="0">
                <a:pos x="637" y="893"/>
              </a:cxn>
              <a:cxn ang="0">
                <a:pos x="536" y="899"/>
              </a:cxn>
              <a:cxn ang="0">
                <a:pos x="463" y="903"/>
              </a:cxn>
              <a:cxn ang="0">
                <a:pos x="390" y="905"/>
              </a:cxn>
              <a:cxn ang="0">
                <a:pos x="319" y="909"/>
              </a:cxn>
              <a:cxn ang="0">
                <a:pos x="213" y="891"/>
              </a:cxn>
              <a:cxn ang="0">
                <a:pos x="212" y="855"/>
              </a:cxn>
              <a:cxn ang="0">
                <a:pos x="211" y="791"/>
              </a:cxn>
              <a:cxn ang="0">
                <a:pos x="209" y="723"/>
              </a:cxn>
              <a:cxn ang="0">
                <a:pos x="205" y="602"/>
              </a:cxn>
              <a:cxn ang="0">
                <a:pos x="201" y="503"/>
              </a:cxn>
              <a:cxn ang="0">
                <a:pos x="200" y="425"/>
              </a:cxn>
              <a:cxn ang="0">
                <a:pos x="198" y="346"/>
              </a:cxn>
              <a:cxn ang="0">
                <a:pos x="174" y="334"/>
              </a:cxn>
              <a:cxn ang="0">
                <a:pos x="128" y="275"/>
              </a:cxn>
              <a:cxn ang="0">
                <a:pos x="150" y="214"/>
              </a:cxn>
              <a:cxn ang="0">
                <a:pos x="108" y="185"/>
              </a:cxn>
              <a:cxn ang="0">
                <a:pos x="24" y="91"/>
              </a:cxn>
              <a:cxn ang="0">
                <a:pos x="3" y="34"/>
              </a:cxn>
              <a:cxn ang="0">
                <a:pos x="123" y="33"/>
              </a:cxn>
              <a:cxn ang="0">
                <a:pos x="209" y="30"/>
              </a:cxn>
            </a:cxnLst>
            <a:rect l="0" t="0" r="r" b="b"/>
            <a:pathLst>
              <a:path w="1141" h="982">
                <a:moveTo>
                  <a:pt x="247" y="29"/>
                </a:moveTo>
                <a:lnTo>
                  <a:pt x="282" y="28"/>
                </a:lnTo>
                <a:lnTo>
                  <a:pt x="284" y="27"/>
                </a:lnTo>
                <a:lnTo>
                  <a:pt x="320" y="25"/>
                </a:lnTo>
                <a:lnTo>
                  <a:pt x="321" y="24"/>
                </a:lnTo>
                <a:lnTo>
                  <a:pt x="325" y="24"/>
                </a:lnTo>
                <a:lnTo>
                  <a:pt x="356" y="23"/>
                </a:lnTo>
                <a:lnTo>
                  <a:pt x="365" y="22"/>
                </a:lnTo>
                <a:lnTo>
                  <a:pt x="374" y="22"/>
                </a:lnTo>
                <a:lnTo>
                  <a:pt x="385" y="22"/>
                </a:lnTo>
                <a:lnTo>
                  <a:pt x="405" y="21"/>
                </a:lnTo>
                <a:lnTo>
                  <a:pt x="429" y="18"/>
                </a:lnTo>
                <a:lnTo>
                  <a:pt x="445" y="17"/>
                </a:lnTo>
                <a:lnTo>
                  <a:pt x="486" y="15"/>
                </a:lnTo>
                <a:lnTo>
                  <a:pt x="492" y="15"/>
                </a:lnTo>
                <a:lnTo>
                  <a:pt x="504" y="13"/>
                </a:lnTo>
                <a:lnTo>
                  <a:pt x="525" y="11"/>
                </a:lnTo>
                <a:lnTo>
                  <a:pt x="549" y="10"/>
                </a:lnTo>
                <a:lnTo>
                  <a:pt x="566" y="9"/>
                </a:lnTo>
                <a:lnTo>
                  <a:pt x="567" y="7"/>
                </a:lnTo>
                <a:lnTo>
                  <a:pt x="577" y="7"/>
                </a:lnTo>
                <a:lnTo>
                  <a:pt x="596" y="6"/>
                </a:lnTo>
                <a:lnTo>
                  <a:pt x="602" y="5"/>
                </a:lnTo>
                <a:lnTo>
                  <a:pt x="615" y="4"/>
                </a:lnTo>
                <a:lnTo>
                  <a:pt x="649" y="0"/>
                </a:lnTo>
                <a:lnTo>
                  <a:pt x="651" y="3"/>
                </a:lnTo>
                <a:lnTo>
                  <a:pt x="651" y="4"/>
                </a:lnTo>
                <a:lnTo>
                  <a:pt x="667" y="15"/>
                </a:lnTo>
                <a:lnTo>
                  <a:pt x="689" y="43"/>
                </a:lnTo>
                <a:lnTo>
                  <a:pt x="702" y="48"/>
                </a:lnTo>
                <a:lnTo>
                  <a:pt x="701" y="49"/>
                </a:lnTo>
                <a:lnTo>
                  <a:pt x="698" y="51"/>
                </a:lnTo>
                <a:lnTo>
                  <a:pt x="691" y="76"/>
                </a:lnTo>
                <a:lnTo>
                  <a:pt x="691" y="77"/>
                </a:lnTo>
                <a:lnTo>
                  <a:pt x="691" y="87"/>
                </a:lnTo>
                <a:lnTo>
                  <a:pt x="691" y="103"/>
                </a:lnTo>
                <a:lnTo>
                  <a:pt x="699" y="130"/>
                </a:lnTo>
                <a:lnTo>
                  <a:pt x="705" y="142"/>
                </a:lnTo>
                <a:lnTo>
                  <a:pt x="704" y="156"/>
                </a:lnTo>
                <a:lnTo>
                  <a:pt x="717" y="169"/>
                </a:lnTo>
                <a:lnTo>
                  <a:pt x="720" y="180"/>
                </a:lnTo>
                <a:lnTo>
                  <a:pt x="720" y="183"/>
                </a:lnTo>
                <a:lnTo>
                  <a:pt x="729" y="196"/>
                </a:lnTo>
                <a:lnTo>
                  <a:pt x="731" y="196"/>
                </a:lnTo>
                <a:lnTo>
                  <a:pt x="735" y="199"/>
                </a:lnTo>
                <a:lnTo>
                  <a:pt x="738" y="203"/>
                </a:lnTo>
                <a:lnTo>
                  <a:pt x="752" y="214"/>
                </a:lnTo>
                <a:lnTo>
                  <a:pt x="757" y="223"/>
                </a:lnTo>
                <a:lnTo>
                  <a:pt x="765" y="226"/>
                </a:lnTo>
                <a:lnTo>
                  <a:pt x="785" y="249"/>
                </a:lnTo>
                <a:lnTo>
                  <a:pt x="795" y="253"/>
                </a:lnTo>
                <a:lnTo>
                  <a:pt x="811" y="264"/>
                </a:lnTo>
                <a:lnTo>
                  <a:pt x="828" y="280"/>
                </a:lnTo>
                <a:lnTo>
                  <a:pt x="833" y="289"/>
                </a:lnTo>
                <a:lnTo>
                  <a:pt x="839" y="310"/>
                </a:lnTo>
                <a:lnTo>
                  <a:pt x="842" y="336"/>
                </a:lnTo>
                <a:lnTo>
                  <a:pt x="847" y="351"/>
                </a:lnTo>
                <a:lnTo>
                  <a:pt x="861" y="364"/>
                </a:lnTo>
                <a:lnTo>
                  <a:pt x="867" y="363"/>
                </a:lnTo>
                <a:lnTo>
                  <a:pt x="881" y="341"/>
                </a:lnTo>
                <a:lnTo>
                  <a:pt x="894" y="343"/>
                </a:lnTo>
                <a:lnTo>
                  <a:pt x="901" y="347"/>
                </a:lnTo>
                <a:lnTo>
                  <a:pt x="911" y="348"/>
                </a:lnTo>
                <a:lnTo>
                  <a:pt x="914" y="349"/>
                </a:lnTo>
                <a:lnTo>
                  <a:pt x="936" y="361"/>
                </a:lnTo>
                <a:lnTo>
                  <a:pt x="938" y="372"/>
                </a:lnTo>
                <a:lnTo>
                  <a:pt x="938" y="373"/>
                </a:lnTo>
                <a:lnTo>
                  <a:pt x="937" y="373"/>
                </a:lnTo>
                <a:lnTo>
                  <a:pt x="931" y="379"/>
                </a:lnTo>
                <a:lnTo>
                  <a:pt x="929" y="384"/>
                </a:lnTo>
                <a:lnTo>
                  <a:pt x="930" y="404"/>
                </a:lnTo>
                <a:lnTo>
                  <a:pt x="931" y="412"/>
                </a:lnTo>
                <a:lnTo>
                  <a:pt x="921" y="430"/>
                </a:lnTo>
                <a:lnTo>
                  <a:pt x="920" y="432"/>
                </a:lnTo>
                <a:lnTo>
                  <a:pt x="919" y="435"/>
                </a:lnTo>
                <a:lnTo>
                  <a:pt x="919" y="436"/>
                </a:lnTo>
                <a:lnTo>
                  <a:pt x="918" y="440"/>
                </a:lnTo>
                <a:lnTo>
                  <a:pt x="908" y="466"/>
                </a:lnTo>
                <a:lnTo>
                  <a:pt x="907" y="495"/>
                </a:lnTo>
                <a:lnTo>
                  <a:pt x="908" y="501"/>
                </a:lnTo>
                <a:lnTo>
                  <a:pt x="927" y="520"/>
                </a:lnTo>
                <a:lnTo>
                  <a:pt x="929" y="522"/>
                </a:lnTo>
                <a:lnTo>
                  <a:pt x="936" y="528"/>
                </a:lnTo>
                <a:lnTo>
                  <a:pt x="950" y="533"/>
                </a:lnTo>
                <a:lnTo>
                  <a:pt x="972" y="552"/>
                </a:lnTo>
                <a:lnTo>
                  <a:pt x="984" y="570"/>
                </a:lnTo>
                <a:lnTo>
                  <a:pt x="995" y="568"/>
                </a:lnTo>
                <a:lnTo>
                  <a:pt x="1007" y="568"/>
                </a:lnTo>
                <a:lnTo>
                  <a:pt x="1029" y="582"/>
                </a:lnTo>
                <a:lnTo>
                  <a:pt x="1032" y="593"/>
                </a:lnTo>
                <a:lnTo>
                  <a:pt x="1062" y="620"/>
                </a:lnTo>
                <a:lnTo>
                  <a:pt x="1058" y="630"/>
                </a:lnTo>
                <a:lnTo>
                  <a:pt x="1058" y="632"/>
                </a:lnTo>
                <a:lnTo>
                  <a:pt x="1079" y="671"/>
                </a:lnTo>
                <a:lnTo>
                  <a:pt x="1074" y="680"/>
                </a:lnTo>
                <a:lnTo>
                  <a:pt x="1069" y="681"/>
                </a:lnTo>
                <a:lnTo>
                  <a:pt x="1065" y="686"/>
                </a:lnTo>
                <a:lnTo>
                  <a:pt x="1068" y="699"/>
                </a:lnTo>
                <a:lnTo>
                  <a:pt x="1070" y="699"/>
                </a:lnTo>
                <a:lnTo>
                  <a:pt x="1075" y="699"/>
                </a:lnTo>
                <a:lnTo>
                  <a:pt x="1093" y="743"/>
                </a:lnTo>
                <a:lnTo>
                  <a:pt x="1104" y="749"/>
                </a:lnTo>
                <a:lnTo>
                  <a:pt x="1112" y="750"/>
                </a:lnTo>
                <a:lnTo>
                  <a:pt x="1112" y="735"/>
                </a:lnTo>
                <a:lnTo>
                  <a:pt x="1129" y="748"/>
                </a:lnTo>
                <a:lnTo>
                  <a:pt x="1136" y="752"/>
                </a:lnTo>
                <a:lnTo>
                  <a:pt x="1141" y="759"/>
                </a:lnTo>
                <a:lnTo>
                  <a:pt x="1141" y="760"/>
                </a:lnTo>
                <a:lnTo>
                  <a:pt x="1139" y="772"/>
                </a:lnTo>
                <a:lnTo>
                  <a:pt x="1137" y="776"/>
                </a:lnTo>
                <a:lnTo>
                  <a:pt x="1140" y="795"/>
                </a:lnTo>
                <a:lnTo>
                  <a:pt x="1141" y="801"/>
                </a:lnTo>
                <a:lnTo>
                  <a:pt x="1129" y="803"/>
                </a:lnTo>
                <a:lnTo>
                  <a:pt x="1134" y="824"/>
                </a:lnTo>
                <a:lnTo>
                  <a:pt x="1123" y="844"/>
                </a:lnTo>
                <a:lnTo>
                  <a:pt x="1109" y="831"/>
                </a:lnTo>
                <a:lnTo>
                  <a:pt x="1101" y="832"/>
                </a:lnTo>
                <a:lnTo>
                  <a:pt x="1100" y="834"/>
                </a:lnTo>
                <a:lnTo>
                  <a:pt x="1095" y="861"/>
                </a:lnTo>
                <a:lnTo>
                  <a:pt x="1085" y="862"/>
                </a:lnTo>
                <a:lnTo>
                  <a:pt x="1080" y="845"/>
                </a:lnTo>
                <a:lnTo>
                  <a:pt x="1075" y="862"/>
                </a:lnTo>
                <a:lnTo>
                  <a:pt x="1082" y="888"/>
                </a:lnTo>
                <a:lnTo>
                  <a:pt x="1077" y="897"/>
                </a:lnTo>
                <a:lnTo>
                  <a:pt x="1080" y="916"/>
                </a:lnTo>
                <a:lnTo>
                  <a:pt x="1052" y="918"/>
                </a:lnTo>
                <a:lnTo>
                  <a:pt x="1065" y="932"/>
                </a:lnTo>
                <a:lnTo>
                  <a:pt x="1073" y="944"/>
                </a:lnTo>
                <a:lnTo>
                  <a:pt x="1068" y="947"/>
                </a:lnTo>
                <a:lnTo>
                  <a:pt x="1051" y="972"/>
                </a:lnTo>
                <a:lnTo>
                  <a:pt x="1049" y="972"/>
                </a:lnTo>
                <a:lnTo>
                  <a:pt x="1021" y="975"/>
                </a:lnTo>
                <a:lnTo>
                  <a:pt x="1013" y="976"/>
                </a:lnTo>
                <a:lnTo>
                  <a:pt x="978" y="978"/>
                </a:lnTo>
                <a:lnTo>
                  <a:pt x="963" y="980"/>
                </a:lnTo>
                <a:lnTo>
                  <a:pt x="956" y="981"/>
                </a:lnTo>
                <a:lnTo>
                  <a:pt x="942" y="982"/>
                </a:lnTo>
                <a:lnTo>
                  <a:pt x="954" y="956"/>
                </a:lnTo>
                <a:lnTo>
                  <a:pt x="959" y="953"/>
                </a:lnTo>
                <a:lnTo>
                  <a:pt x="969" y="935"/>
                </a:lnTo>
                <a:lnTo>
                  <a:pt x="980" y="926"/>
                </a:lnTo>
                <a:lnTo>
                  <a:pt x="972" y="870"/>
                </a:lnTo>
                <a:lnTo>
                  <a:pt x="960" y="872"/>
                </a:lnTo>
                <a:lnTo>
                  <a:pt x="955" y="872"/>
                </a:lnTo>
                <a:lnTo>
                  <a:pt x="947" y="873"/>
                </a:lnTo>
                <a:lnTo>
                  <a:pt x="900" y="876"/>
                </a:lnTo>
                <a:lnTo>
                  <a:pt x="877" y="878"/>
                </a:lnTo>
                <a:lnTo>
                  <a:pt x="873" y="878"/>
                </a:lnTo>
                <a:lnTo>
                  <a:pt x="864" y="879"/>
                </a:lnTo>
                <a:lnTo>
                  <a:pt x="849" y="880"/>
                </a:lnTo>
                <a:lnTo>
                  <a:pt x="828" y="881"/>
                </a:lnTo>
                <a:lnTo>
                  <a:pt x="806" y="882"/>
                </a:lnTo>
                <a:lnTo>
                  <a:pt x="794" y="884"/>
                </a:lnTo>
                <a:lnTo>
                  <a:pt x="788" y="884"/>
                </a:lnTo>
                <a:lnTo>
                  <a:pt x="759" y="886"/>
                </a:lnTo>
                <a:lnTo>
                  <a:pt x="758" y="886"/>
                </a:lnTo>
                <a:lnTo>
                  <a:pt x="757" y="886"/>
                </a:lnTo>
                <a:lnTo>
                  <a:pt x="751" y="886"/>
                </a:lnTo>
                <a:lnTo>
                  <a:pt x="743" y="887"/>
                </a:lnTo>
                <a:lnTo>
                  <a:pt x="734" y="887"/>
                </a:lnTo>
                <a:lnTo>
                  <a:pt x="714" y="888"/>
                </a:lnTo>
                <a:lnTo>
                  <a:pt x="701" y="890"/>
                </a:lnTo>
                <a:lnTo>
                  <a:pt x="659" y="892"/>
                </a:lnTo>
                <a:lnTo>
                  <a:pt x="638" y="893"/>
                </a:lnTo>
                <a:lnTo>
                  <a:pt x="637" y="893"/>
                </a:lnTo>
                <a:lnTo>
                  <a:pt x="633" y="893"/>
                </a:lnTo>
                <a:lnTo>
                  <a:pt x="595" y="896"/>
                </a:lnTo>
                <a:lnTo>
                  <a:pt x="584" y="896"/>
                </a:lnTo>
                <a:lnTo>
                  <a:pt x="569" y="897"/>
                </a:lnTo>
                <a:lnTo>
                  <a:pt x="536" y="899"/>
                </a:lnTo>
                <a:lnTo>
                  <a:pt x="531" y="899"/>
                </a:lnTo>
                <a:lnTo>
                  <a:pt x="528" y="899"/>
                </a:lnTo>
                <a:lnTo>
                  <a:pt x="513" y="900"/>
                </a:lnTo>
                <a:lnTo>
                  <a:pt x="481" y="902"/>
                </a:lnTo>
                <a:lnTo>
                  <a:pt x="463" y="903"/>
                </a:lnTo>
                <a:lnTo>
                  <a:pt x="439" y="904"/>
                </a:lnTo>
                <a:lnTo>
                  <a:pt x="435" y="904"/>
                </a:lnTo>
                <a:lnTo>
                  <a:pt x="426" y="904"/>
                </a:lnTo>
                <a:lnTo>
                  <a:pt x="414" y="904"/>
                </a:lnTo>
                <a:lnTo>
                  <a:pt x="390" y="905"/>
                </a:lnTo>
                <a:lnTo>
                  <a:pt x="369" y="906"/>
                </a:lnTo>
                <a:lnTo>
                  <a:pt x="354" y="908"/>
                </a:lnTo>
                <a:lnTo>
                  <a:pt x="342" y="908"/>
                </a:lnTo>
                <a:lnTo>
                  <a:pt x="331" y="908"/>
                </a:lnTo>
                <a:lnTo>
                  <a:pt x="319" y="909"/>
                </a:lnTo>
                <a:lnTo>
                  <a:pt x="306" y="909"/>
                </a:lnTo>
                <a:lnTo>
                  <a:pt x="255" y="911"/>
                </a:lnTo>
                <a:lnTo>
                  <a:pt x="235" y="911"/>
                </a:lnTo>
                <a:lnTo>
                  <a:pt x="215" y="912"/>
                </a:lnTo>
                <a:lnTo>
                  <a:pt x="213" y="891"/>
                </a:lnTo>
                <a:lnTo>
                  <a:pt x="213" y="881"/>
                </a:lnTo>
                <a:lnTo>
                  <a:pt x="213" y="876"/>
                </a:lnTo>
                <a:lnTo>
                  <a:pt x="213" y="874"/>
                </a:lnTo>
                <a:lnTo>
                  <a:pt x="212" y="861"/>
                </a:lnTo>
                <a:lnTo>
                  <a:pt x="212" y="855"/>
                </a:lnTo>
                <a:lnTo>
                  <a:pt x="212" y="834"/>
                </a:lnTo>
                <a:lnTo>
                  <a:pt x="211" y="813"/>
                </a:lnTo>
                <a:lnTo>
                  <a:pt x="211" y="804"/>
                </a:lnTo>
                <a:lnTo>
                  <a:pt x="211" y="797"/>
                </a:lnTo>
                <a:lnTo>
                  <a:pt x="211" y="791"/>
                </a:lnTo>
                <a:lnTo>
                  <a:pt x="210" y="785"/>
                </a:lnTo>
                <a:lnTo>
                  <a:pt x="210" y="768"/>
                </a:lnTo>
                <a:lnTo>
                  <a:pt x="209" y="731"/>
                </a:lnTo>
                <a:lnTo>
                  <a:pt x="209" y="725"/>
                </a:lnTo>
                <a:lnTo>
                  <a:pt x="209" y="723"/>
                </a:lnTo>
                <a:lnTo>
                  <a:pt x="207" y="695"/>
                </a:lnTo>
                <a:lnTo>
                  <a:pt x="206" y="663"/>
                </a:lnTo>
                <a:lnTo>
                  <a:pt x="206" y="658"/>
                </a:lnTo>
                <a:lnTo>
                  <a:pt x="205" y="634"/>
                </a:lnTo>
                <a:lnTo>
                  <a:pt x="205" y="602"/>
                </a:lnTo>
                <a:lnTo>
                  <a:pt x="204" y="579"/>
                </a:lnTo>
                <a:lnTo>
                  <a:pt x="204" y="574"/>
                </a:lnTo>
                <a:lnTo>
                  <a:pt x="204" y="555"/>
                </a:lnTo>
                <a:lnTo>
                  <a:pt x="203" y="533"/>
                </a:lnTo>
                <a:lnTo>
                  <a:pt x="201" y="503"/>
                </a:lnTo>
                <a:lnTo>
                  <a:pt x="201" y="484"/>
                </a:lnTo>
                <a:lnTo>
                  <a:pt x="201" y="479"/>
                </a:lnTo>
                <a:lnTo>
                  <a:pt x="200" y="452"/>
                </a:lnTo>
                <a:lnTo>
                  <a:pt x="200" y="428"/>
                </a:lnTo>
                <a:lnTo>
                  <a:pt x="200" y="425"/>
                </a:lnTo>
                <a:lnTo>
                  <a:pt x="199" y="404"/>
                </a:lnTo>
                <a:lnTo>
                  <a:pt x="199" y="391"/>
                </a:lnTo>
                <a:lnTo>
                  <a:pt x="198" y="376"/>
                </a:lnTo>
                <a:lnTo>
                  <a:pt x="198" y="361"/>
                </a:lnTo>
                <a:lnTo>
                  <a:pt x="198" y="346"/>
                </a:lnTo>
                <a:lnTo>
                  <a:pt x="198" y="345"/>
                </a:lnTo>
                <a:lnTo>
                  <a:pt x="198" y="343"/>
                </a:lnTo>
                <a:lnTo>
                  <a:pt x="198" y="336"/>
                </a:lnTo>
                <a:lnTo>
                  <a:pt x="194" y="337"/>
                </a:lnTo>
                <a:lnTo>
                  <a:pt x="174" y="334"/>
                </a:lnTo>
                <a:lnTo>
                  <a:pt x="169" y="328"/>
                </a:lnTo>
                <a:lnTo>
                  <a:pt x="152" y="311"/>
                </a:lnTo>
                <a:lnTo>
                  <a:pt x="151" y="291"/>
                </a:lnTo>
                <a:lnTo>
                  <a:pt x="136" y="282"/>
                </a:lnTo>
                <a:lnTo>
                  <a:pt x="128" y="275"/>
                </a:lnTo>
                <a:lnTo>
                  <a:pt x="122" y="265"/>
                </a:lnTo>
                <a:lnTo>
                  <a:pt x="114" y="258"/>
                </a:lnTo>
                <a:lnTo>
                  <a:pt x="121" y="238"/>
                </a:lnTo>
                <a:lnTo>
                  <a:pt x="129" y="227"/>
                </a:lnTo>
                <a:lnTo>
                  <a:pt x="150" y="214"/>
                </a:lnTo>
                <a:lnTo>
                  <a:pt x="148" y="195"/>
                </a:lnTo>
                <a:lnTo>
                  <a:pt x="140" y="184"/>
                </a:lnTo>
                <a:lnTo>
                  <a:pt x="129" y="179"/>
                </a:lnTo>
                <a:lnTo>
                  <a:pt x="123" y="184"/>
                </a:lnTo>
                <a:lnTo>
                  <a:pt x="108" y="185"/>
                </a:lnTo>
                <a:lnTo>
                  <a:pt x="78" y="159"/>
                </a:lnTo>
                <a:lnTo>
                  <a:pt x="67" y="153"/>
                </a:lnTo>
                <a:lnTo>
                  <a:pt x="45" y="105"/>
                </a:lnTo>
                <a:lnTo>
                  <a:pt x="36" y="102"/>
                </a:lnTo>
                <a:lnTo>
                  <a:pt x="24" y="91"/>
                </a:lnTo>
                <a:lnTo>
                  <a:pt x="14" y="39"/>
                </a:lnTo>
                <a:lnTo>
                  <a:pt x="9" y="47"/>
                </a:lnTo>
                <a:lnTo>
                  <a:pt x="3" y="47"/>
                </a:lnTo>
                <a:lnTo>
                  <a:pt x="0" y="34"/>
                </a:lnTo>
                <a:lnTo>
                  <a:pt x="3" y="34"/>
                </a:lnTo>
                <a:lnTo>
                  <a:pt x="43" y="33"/>
                </a:lnTo>
                <a:lnTo>
                  <a:pt x="63" y="33"/>
                </a:lnTo>
                <a:lnTo>
                  <a:pt x="84" y="33"/>
                </a:lnTo>
                <a:lnTo>
                  <a:pt x="91" y="33"/>
                </a:lnTo>
                <a:lnTo>
                  <a:pt x="123" y="33"/>
                </a:lnTo>
                <a:lnTo>
                  <a:pt x="138" y="33"/>
                </a:lnTo>
                <a:lnTo>
                  <a:pt x="164" y="31"/>
                </a:lnTo>
                <a:lnTo>
                  <a:pt x="183" y="31"/>
                </a:lnTo>
                <a:lnTo>
                  <a:pt x="204" y="31"/>
                </a:lnTo>
                <a:lnTo>
                  <a:pt x="209" y="30"/>
                </a:lnTo>
                <a:lnTo>
                  <a:pt x="245" y="29"/>
                </a:lnTo>
                <a:lnTo>
                  <a:pt x="247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08" name="Freeform 16"/>
          <p:cNvSpPr>
            <a:spLocks/>
          </p:cNvSpPr>
          <p:nvPr/>
        </p:nvSpPr>
        <p:spPr bwMode="auto">
          <a:xfrm>
            <a:off x="3779841" y="2230440"/>
            <a:ext cx="1114425" cy="534987"/>
          </a:xfrm>
          <a:custGeom>
            <a:avLst/>
            <a:gdLst/>
            <a:ahLst/>
            <a:cxnLst>
              <a:cxn ang="0">
                <a:pos x="826" y="673"/>
              </a:cxn>
              <a:cxn ang="0">
                <a:pos x="777" y="673"/>
              </a:cxn>
              <a:cxn ang="0">
                <a:pos x="705" y="672"/>
              </a:cxn>
              <a:cxn ang="0">
                <a:pos x="615" y="671"/>
              </a:cxn>
              <a:cxn ang="0">
                <a:pos x="554" y="670"/>
              </a:cxn>
              <a:cxn ang="0">
                <a:pos x="521" y="668"/>
              </a:cxn>
              <a:cxn ang="0">
                <a:pos x="429" y="666"/>
              </a:cxn>
              <a:cxn ang="0">
                <a:pos x="311" y="661"/>
              </a:cxn>
              <a:cxn ang="0">
                <a:pos x="316" y="553"/>
              </a:cxn>
              <a:cxn ang="0">
                <a:pos x="318" y="500"/>
              </a:cxn>
              <a:cxn ang="0">
                <a:pos x="228" y="442"/>
              </a:cxn>
              <a:cxn ang="0">
                <a:pos x="76" y="434"/>
              </a:cxn>
              <a:cxn ang="0">
                <a:pos x="0" y="430"/>
              </a:cxn>
              <a:cxn ang="0">
                <a:pos x="5" y="346"/>
              </a:cxn>
              <a:cxn ang="0">
                <a:pos x="7" y="295"/>
              </a:cxn>
              <a:cxn ang="0">
                <a:pos x="11" y="241"/>
              </a:cxn>
              <a:cxn ang="0">
                <a:pos x="16" y="161"/>
              </a:cxn>
              <a:cxn ang="0">
                <a:pos x="25" y="9"/>
              </a:cxn>
              <a:cxn ang="0">
                <a:pos x="34" y="0"/>
              </a:cxn>
              <a:cxn ang="0">
                <a:pos x="156" y="7"/>
              </a:cxn>
              <a:cxn ang="0">
                <a:pos x="213" y="9"/>
              </a:cxn>
              <a:cxn ang="0">
                <a:pos x="306" y="14"/>
              </a:cxn>
              <a:cxn ang="0">
                <a:pos x="396" y="18"/>
              </a:cxn>
              <a:cxn ang="0">
                <a:pos x="579" y="24"/>
              </a:cxn>
              <a:cxn ang="0">
                <a:pos x="773" y="27"/>
              </a:cxn>
              <a:cxn ang="0">
                <a:pos x="920" y="53"/>
              </a:cxn>
              <a:cxn ang="0">
                <a:pos x="969" y="78"/>
              </a:cxn>
              <a:cxn ang="0">
                <a:pos x="1029" y="61"/>
              </a:cxn>
              <a:cxn ang="0">
                <a:pos x="1085" y="59"/>
              </a:cxn>
              <a:cxn ang="0">
                <a:pos x="1122" y="79"/>
              </a:cxn>
              <a:cxn ang="0">
                <a:pos x="1184" y="128"/>
              </a:cxn>
              <a:cxn ang="0">
                <a:pos x="1227" y="181"/>
              </a:cxn>
              <a:cxn ang="0">
                <a:pos x="1228" y="194"/>
              </a:cxn>
              <a:cxn ang="0">
                <a:pos x="1246" y="241"/>
              </a:cxn>
              <a:cxn ang="0">
                <a:pos x="1265" y="271"/>
              </a:cxn>
              <a:cxn ang="0">
                <a:pos x="1268" y="322"/>
              </a:cxn>
              <a:cxn ang="0">
                <a:pos x="1286" y="348"/>
              </a:cxn>
              <a:cxn ang="0">
                <a:pos x="1307" y="394"/>
              </a:cxn>
              <a:cxn ang="0">
                <a:pos x="1308" y="415"/>
              </a:cxn>
              <a:cxn ang="0">
                <a:pos x="1310" y="428"/>
              </a:cxn>
              <a:cxn ang="0">
                <a:pos x="1308" y="444"/>
              </a:cxn>
              <a:cxn ang="0">
                <a:pos x="1317" y="482"/>
              </a:cxn>
              <a:cxn ang="0">
                <a:pos x="1330" y="540"/>
              </a:cxn>
              <a:cxn ang="0">
                <a:pos x="1337" y="558"/>
              </a:cxn>
              <a:cxn ang="0">
                <a:pos x="1364" y="613"/>
              </a:cxn>
              <a:cxn ang="0">
                <a:pos x="1406" y="670"/>
              </a:cxn>
              <a:cxn ang="0">
                <a:pos x="1313" y="671"/>
              </a:cxn>
              <a:cxn ang="0">
                <a:pos x="1272" y="672"/>
              </a:cxn>
              <a:cxn ang="0">
                <a:pos x="1232" y="672"/>
              </a:cxn>
              <a:cxn ang="0">
                <a:pos x="1172" y="673"/>
              </a:cxn>
              <a:cxn ang="0">
                <a:pos x="1144" y="673"/>
              </a:cxn>
              <a:cxn ang="0">
                <a:pos x="1071" y="674"/>
              </a:cxn>
              <a:cxn ang="0">
                <a:pos x="998" y="674"/>
              </a:cxn>
              <a:cxn ang="0">
                <a:pos x="969" y="674"/>
              </a:cxn>
              <a:cxn ang="0">
                <a:pos x="908" y="674"/>
              </a:cxn>
              <a:cxn ang="0">
                <a:pos x="851" y="674"/>
              </a:cxn>
            </a:cxnLst>
            <a:rect l="0" t="0" r="r" b="b"/>
            <a:pathLst>
              <a:path w="1406" h="674">
                <a:moveTo>
                  <a:pt x="851" y="674"/>
                </a:moveTo>
                <a:lnTo>
                  <a:pt x="846" y="674"/>
                </a:lnTo>
                <a:lnTo>
                  <a:pt x="826" y="673"/>
                </a:lnTo>
                <a:lnTo>
                  <a:pt x="795" y="673"/>
                </a:lnTo>
                <a:lnTo>
                  <a:pt x="786" y="673"/>
                </a:lnTo>
                <a:lnTo>
                  <a:pt x="777" y="673"/>
                </a:lnTo>
                <a:lnTo>
                  <a:pt x="756" y="673"/>
                </a:lnTo>
                <a:lnTo>
                  <a:pt x="746" y="673"/>
                </a:lnTo>
                <a:lnTo>
                  <a:pt x="705" y="672"/>
                </a:lnTo>
                <a:lnTo>
                  <a:pt x="674" y="672"/>
                </a:lnTo>
                <a:lnTo>
                  <a:pt x="623" y="671"/>
                </a:lnTo>
                <a:lnTo>
                  <a:pt x="615" y="671"/>
                </a:lnTo>
                <a:lnTo>
                  <a:pt x="612" y="671"/>
                </a:lnTo>
                <a:lnTo>
                  <a:pt x="584" y="670"/>
                </a:lnTo>
                <a:lnTo>
                  <a:pt x="554" y="670"/>
                </a:lnTo>
                <a:lnTo>
                  <a:pt x="525" y="668"/>
                </a:lnTo>
                <a:lnTo>
                  <a:pt x="522" y="668"/>
                </a:lnTo>
                <a:lnTo>
                  <a:pt x="521" y="668"/>
                </a:lnTo>
                <a:lnTo>
                  <a:pt x="502" y="667"/>
                </a:lnTo>
                <a:lnTo>
                  <a:pt x="461" y="666"/>
                </a:lnTo>
                <a:lnTo>
                  <a:pt x="429" y="666"/>
                </a:lnTo>
                <a:lnTo>
                  <a:pt x="422" y="665"/>
                </a:lnTo>
                <a:lnTo>
                  <a:pt x="416" y="665"/>
                </a:lnTo>
                <a:lnTo>
                  <a:pt x="311" y="661"/>
                </a:lnTo>
                <a:lnTo>
                  <a:pt x="315" y="587"/>
                </a:lnTo>
                <a:lnTo>
                  <a:pt x="315" y="566"/>
                </a:lnTo>
                <a:lnTo>
                  <a:pt x="316" y="553"/>
                </a:lnTo>
                <a:lnTo>
                  <a:pt x="317" y="527"/>
                </a:lnTo>
                <a:lnTo>
                  <a:pt x="317" y="511"/>
                </a:lnTo>
                <a:lnTo>
                  <a:pt x="318" y="500"/>
                </a:lnTo>
                <a:lnTo>
                  <a:pt x="319" y="446"/>
                </a:lnTo>
                <a:lnTo>
                  <a:pt x="319" y="445"/>
                </a:lnTo>
                <a:lnTo>
                  <a:pt x="228" y="442"/>
                </a:lnTo>
                <a:lnTo>
                  <a:pt x="223" y="442"/>
                </a:lnTo>
                <a:lnTo>
                  <a:pt x="107" y="436"/>
                </a:lnTo>
                <a:lnTo>
                  <a:pt x="76" y="434"/>
                </a:lnTo>
                <a:lnTo>
                  <a:pt x="77" y="434"/>
                </a:lnTo>
                <a:lnTo>
                  <a:pt x="69" y="433"/>
                </a:lnTo>
                <a:lnTo>
                  <a:pt x="0" y="430"/>
                </a:lnTo>
                <a:lnTo>
                  <a:pt x="1" y="403"/>
                </a:lnTo>
                <a:lnTo>
                  <a:pt x="4" y="364"/>
                </a:lnTo>
                <a:lnTo>
                  <a:pt x="5" y="346"/>
                </a:lnTo>
                <a:lnTo>
                  <a:pt x="6" y="323"/>
                </a:lnTo>
                <a:lnTo>
                  <a:pt x="7" y="308"/>
                </a:lnTo>
                <a:lnTo>
                  <a:pt x="7" y="295"/>
                </a:lnTo>
                <a:lnTo>
                  <a:pt x="9" y="280"/>
                </a:lnTo>
                <a:lnTo>
                  <a:pt x="10" y="269"/>
                </a:lnTo>
                <a:lnTo>
                  <a:pt x="11" y="241"/>
                </a:lnTo>
                <a:lnTo>
                  <a:pt x="12" y="215"/>
                </a:lnTo>
                <a:lnTo>
                  <a:pt x="15" y="188"/>
                </a:lnTo>
                <a:lnTo>
                  <a:pt x="16" y="161"/>
                </a:lnTo>
                <a:lnTo>
                  <a:pt x="21" y="87"/>
                </a:lnTo>
                <a:lnTo>
                  <a:pt x="23" y="38"/>
                </a:lnTo>
                <a:lnTo>
                  <a:pt x="25" y="9"/>
                </a:lnTo>
                <a:lnTo>
                  <a:pt x="25" y="0"/>
                </a:lnTo>
                <a:lnTo>
                  <a:pt x="31" y="0"/>
                </a:lnTo>
                <a:lnTo>
                  <a:pt x="34" y="0"/>
                </a:lnTo>
                <a:lnTo>
                  <a:pt x="111" y="5"/>
                </a:lnTo>
                <a:lnTo>
                  <a:pt x="150" y="6"/>
                </a:lnTo>
                <a:lnTo>
                  <a:pt x="156" y="7"/>
                </a:lnTo>
                <a:lnTo>
                  <a:pt x="190" y="8"/>
                </a:lnTo>
                <a:lnTo>
                  <a:pt x="209" y="9"/>
                </a:lnTo>
                <a:lnTo>
                  <a:pt x="213" y="9"/>
                </a:lnTo>
                <a:lnTo>
                  <a:pt x="222" y="11"/>
                </a:lnTo>
                <a:lnTo>
                  <a:pt x="270" y="13"/>
                </a:lnTo>
                <a:lnTo>
                  <a:pt x="306" y="14"/>
                </a:lnTo>
                <a:lnTo>
                  <a:pt x="333" y="15"/>
                </a:lnTo>
                <a:lnTo>
                  <a:pt x="384" y="18"/>
                </a:lnTo>
                <a:lnTo>
                  <a:pt x="396" y="18"/>
                </a:lnTo>
                <a:lnTo>
                  <a:pt x="466" y="20"/>
                </a:lnTo>
                <a:lnTo>
                  <a:pt x="527" y="23"/>
                </a:lnTo>
                <a:lnTo>
                  <a:pt x="579" y="24"/>
                </a:lnTo>
                <a:lnTo>
                  <a:pt x="626" y="24"/>
                </a:lnTo>
                <a:lnTo>
                  <a:pt x="730" y="26"/>
                </a:lnTo>
                <a:lnTo>
                  <a:pt x="773" y="27"/>
                </a:lnTo>
                <a:lnTo>
                  <a:pt x="891" y="27"/>
                </a:lnTo>
                <a:lnTo>
                  <a:pt x="910" y="48"/>
                </a:lnTo>
                <a:lnTo>
                  <a:pt x="920" y="53"/>
                </a:lnTo>
                <a:lnTo>
                  <a:pt x="929" y="55"/>
                </a:lnTo>
                <a:lnTo>
                  <a:pt x="945" y="62"/>
                </a:lnTo>
                <a:lnTo>
                  <a:pt x="969" y="78"/>
                </a:lnTo>
                <a:lnTo>
                  <a:pt x="989" y="57"/>
                </a:lnTo>
                <a:lnTo>
                  <a:pt x="1025" y="60"/>
                </a:lnTo>
                <a:lnTo>
                  <a:pt x="1029" y="61"/>
                </a:lnTo>
                <a:lnTo>
                  <a:pt x="1047" y="59"/>
                </a:lnTo>
                <a:lnTo>
                  <a:pt x="1049" y="59"/>
                </a:lnTo>
                <a:lnTo>
                  <a:pt x="1085" y="59"/>
                </a:lnTo>
                <a:lnTo>
                  <a:pt x="1100" y="71"/>
                </a:lnTo>
                <a:lnTo>
                  <a:pt x="1106" y="77"/>
                </a:lnTo>
                <a:lnTo>
                  <a:pt x="1122" y="79"/>
                </a:lnTo>
                <a:lnTo>
                  <a:pt x="1155" y="90"/>
                </a:lnTo>
                <a:lnTo>
                  <a:pt x="1172" y="107"/>
                </a:lnTo>
                <a:lnTo>
                  <a:pt x="1184" y="128"/>
                </a:lnTo>
                <a:lnTo>
                  <a:pt x="1200" y="134"/>
                </a:lnTo>
                <a:lnTo>
                  <a:pt x="1212" y="135"/>
                </a:lnTo>
                <a:lnTo>
                  <a:pt x="1227" y="181"/>
                </a:lnTo>
                <a:lnTo>
                  <a:pt x="1232" y="187"/>
                </a:lnTo>
                <a:lnTo>
                  <a:pt x="1232" y="188"/>
                </a:lnTo>
                <a:lnTo>
                  <a:pt x="1228" y="194"/>
                </a:lnTo>
                <a:lnTo>
                  <a:pt x="1239" y="214"/>
                </a:lnTo>
                <a:lnTo>
                  <a:pt x="1241" y="230"/>
                </a:lnTo>
                <a:lnTo>
                  <a:pt x="1246" y="241"/>
                </a:lnTo>
                <a:lnTo>
                  <a:pt x="1256" y="241"/>
                </a:lnTo>
                <a:lnTo>
                  <a:pt x="1263" y="269"/>
                </a:lnTo>
                <a:lnTo>
                  <a:pt x="1265" y="271"/>
                </a:lnTo>
                <a:lnTo>
                  <a:pt x="1271" y="294"/>
                </a:lnTo>
                <a:lnTo>
                  <a:pt x="1266" y="308"/>
                </a:lnTo>
                <a:lnTo>
                  <a:pt x="1268" y="322"/>
                </a:lnTo>
                <a:lnTo>
                  <a:pt x="1287" y="340"/>
                </a:lnTo>
                <a:lnTo>
                  <a:pt x="1287" y="347"/>
                </a:lnTo>
                <a:lnTo>
                  <a:pt x="1286" y="348"/>
                </a:lnTo>
                <a:lnTo>
                  <a:pt x="1287" y="354"/>
                </a:lnTo>
                <a:lnTo>
                  <a:pt x="1296" y="371"/>
                </a:lnTo>
                <a:lnTo>
                  <a:pt x="1307" y="394"/>
                </a:lnTo>
                <a:lnTo>
                  <a:pt x="1301" y="402"/>
                </a:lnTo>
                <a:lnTo>
                  <a:pt x="1300" y="414"/>
                </a:lnTo>
                <a:lnTo>
                  <a:pt x="1308" y="415"/>
                </a:lnTo>
                <a:lnTo>
                  <a:pt x="1310" y="419"/>
                </a:lnTo>
                <a:lnTo>
                  <a:pt x="1307" y="421"/>
                </a:lnTo>
                <a:lnTo>
                  <a:pt x="1310" y="428"/>
                </a:lnTo>
                <a:lnTo>
                  <a:pt x="1307" y="442"/>
                </a:lnTo>
                <a:lnTo>
                  <a:pt x="1307" y="444"/>
                </a:lnTo>
                <a:lnTo>
                  <a:pt x="1308" y="444"/>
                </a:lnTo>
                <a:lnTo>
                  <a:pt x="1311" y="455"/>
                </a:lnTo>
                <a:lnTo>
                  <a:pt x="1319" y="476"/>
                </a:lnTo>
                <a:lnTo>
                  <a:pt x="1317" y="482"/>
                </a:lnTo>
                <a:lnTo>
                  <a:pt x="1317" y="502"/>
                </a:lnTo>
                <a:lnTo>
                  <a:pt x="1308" y="509"/>
                </a:lnTo>
                <a:lnTo>
                  <a:pt x="1330" y="540"/>
                </a:lnTo>
                <a:lnTo>
                  <a:pt x="1328" y="545"/>
                </a:lnTo>
                <a:lnTo>
                  <a:pt x="1331" y="558"/>
                </a:lnTo>
                <a:lnTo>
                  <a:pt x="1337" y="558"/>
                </a:lnTo>
                <a:lnTo>
                  <a:pt x="1342" y="550"/>
                </a:lnTo>
                <a:lnTo>
                  <a:pt x="1352" y="602"/>
                </a:lnTo>
                <a:lnTo>
                  <a:pt x="1364" y="613"/>
                </a:lnTo>
                <a:lnTo>
                  <a:pt x="1373" y="616"/>
                </a:lnTo>
                <a:lnTo>
                  <a:pt x="1395" y="664"/>
                </a:lnTo>
                <a:lnTo>
                  <a:pt x="1406" y="670"/>
                </a:lnTo>
                <a:lnTo>
                  <a:pt x="1400" y="670"/>
                </a:lnTo>
                <a:lnTo>
                  <a:pt x="1328" y="671"/>
                </a:lnTo>
                <a:lnTo>
                  <a:pt x="1313" y="671"/>
                </a:lnTo>
                <a:lnTo>
                  <a:pt x="1293" y="672"/>
                </a:lnTo>
                <a:lnTo>
                  <a:pt x="1292" y="672"/>
                </a:lnTo>
                <a:lnTo>
                  <a:pt x="1272" y="672"/>
                </a:lnTo>
                <a:lnTo>
                  <a:pt x="1254" y="672"/>
                </a:lnTo>
                <a:lnTo>
                  <a:pt x="1252" y="672"/>
                </a:lnTo>
                <a:lnTo>
                  <a:pt x="1232" y="672"/>
                </a:lnTo>
                <a:lnTo>
                  <a:pt x="1217" y="673"/>
                </a:lnTo>
                <a:lnTo>
                  <a:pt x="1212" y="673"/>
                </a:lnTo>
                <a:lnTo>
                  <a:pt x="1172" y="673"/>
                </a:lnTo>
                <a:lnTo>
                  <a:pt x="1162" y="673"/>
                </a:lnTo>
                <a:lnTo>
                  <a:pt x="1151" y="673"/>
                </a:lnTo>
                <a:lnTo>
                  <a:pt x="1144" y="673"/>
                </a:lnTo>
                <a:lnTo>
                  <a:pt x="1110" y="674"/>
                </a:lnTo>
                <a:lnTo>
                  <a:pt x="1090" y="674"/>
                </a:lnTo>
                <a:lnTo>
                  <a:pt x="1071" y="674"/>
                </a:lnTo>
                <a:lnTo>
                  <a:pt x="1070" y="674"/>
                </a:lnTo>
                <a:lnTo>
                  <a:pt x="1029" y="674"/>
                </a:lnTo>
                <a:lnTo>
                  <a:pt x="998" y="674"/>
                </a:lnTo>
                <a:lnTo>
                  <a:pt x="989" y="674"/>
                </a:lnTo>
                <a:lnTo>
                  <a:pt x="980" y="674"/>
                </a:lnTo>
                <a:lnTo>
                  <a:pt x="969" y="674"/>
                </a:lnTo>
                <a:lnTo>
                  <a:pt x="948" y="674"/>
                </a:lnTo>
                <a:lnTo>
                  <a:pt x="924" y="674"/>
                </a:lnTo>
                <a:lnTo>
                  <a:pt x="908" y="674"/>
                </a:lnTo>
                <a:lnTo>
                  <a:pt x="887" y="674"/>
                </a:lnTo>
                <a:lnTo>
                  <a:pt x="867" y="674"/>
                </a:lnTo>
                <a:lnTo>
                  <a:pt x="851" y="67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rgbClr val="00B0F0"/>
              </a:solidFill>
            </a:endParaRPr>
          </a:p>
        </p:txBody>
      </p:sp>
      <p:sp>
        <p:nvSpPr>
          <p:cNvPr id="33809" name="Freeform 17"/>
          <p:cNvSpPr>
            <a:spLocks/>
          </p:cNvSpPr>
          <p:nvPr/>
        </p:nvSpPr>
        <p:spPr bwMode="auto">
          <a:xfrm>
            <a:off x="3829051" y="1219200"/>
            <a:ext cx="889000" cy="534988"/>
          </a:xfrm>
          <a:custGeom>
            <a:avLst/>
            <a:gdLst/>
            <a:ahLst/>
            <a:cxnLst>
              <a:cxn ang="0">
                <a:pos x="418" y="665"/>
              </a:cxn>
              <a:cxn ang="0">
                <a:pos x="529" y="667"/>
              </a:cxn>
              <a:cxn ang="0">
                <a:pos x="532" y="667"/>
              </a:cxn>
              <a:cxn ang="0">
                <a:pos x="623" y="671"/>
              </a:cxn>
              <a:cxn ang="0">
                <a:pos x="661" y="671"/>
              </a:cxn>
              <a:cxn ang="0">
                <a:pos x="754" y="672"/>
              </a:cxn>
              <a:cxn ang="0">
                <a:pos x="792" y="673"/>
              </a:cxn>
              <a:cxn ang="0">
                <a:pos x="848" y="673"/>
              </a:cxn>
              <a:cxn ang="0">
                <a:pos x="904" y="675"/>
              </a:cxn>
              <a:cxn ang="0">
                <a:pos x="907" y="675"/>
              </a:cxn>
              <a:cxn ang="0">
                <a:pos x="1016" y="673"/>
              </a:cxn>
              <a:cxn ang="0">
                <a:pos x="1054" y="673"/>
              </a:cxn>
              <a:cxn ang="0">
                <a:pos x="1120" y="673"/>
              </a:cxn>
              <a:cxn ang="0">
                <a:pos x="1117" y="654"/>
              </a:cxn>
              <a:cxn ang="0">
                <a:pos x="1091" y="553"/>
              </a:cxn>
              <a:cxn ang="0">
                <a:pos x="1085" y="526"/>
              </a:cxn>
              <a:cxn ang="0">
                <a:pos x="1085" y="473"/>
              </a:cxn>
              <a:cxn ang="0">
                <a:pos x="1075" y="415"/>
              </a:cxn>
              <a:cxn ang="0">
                <a:pos x="1076" y="407"/>
              </a:cxn>
              <a:cxn ang="0">
                <a:pos x="1074" y="377"/>
              </a:cxn>
              <a:cxn ang="0">
                <a:pos x="1072" y="369"/>
              </a:cxn>
              <a:cxn ang="0">
                <a:pos x="1073" y="341"/>
              </a:cxn>
              <a:cxn ang="0">
                <a:pos x="1067" y="305"/>
              </a:cxn>
              <a:cxn ang="0">
                <a:pos x="1032" y="202"/>
              </a:cxn>
              <a:cxn ang="0">
                <a:pos x="1028" y="195"/>
              </a:cxn>
              <a:cxn ang="0">
                <a:pos x="1030" y="147"/>
              </a:cxn>
              <a:cxn ang="0">
                <a:pos x="1025" y="121"/>
              </a:cxn>
              <a:cxn ang="0">
                <a:pos x="1022" y="52"/>
              </a:cxn>
              <a:cxn ang="0">
                <a:pos x="912" y="25"/>
              </a:cxn>
              <a:cxn ang="0">
                <a:pos x="686" y="24"/>
              </a:cxn>
              <a:cxn ang="0">
                <a:pos x="422" y="18"/>
              </a:cxn>
              <a:cxn ang="0">
                <a:pos x="329" y="15"/>
              </a:cxn>
              <a:cxn ang="0">
                <a:pos x="38" y="0"/>
              </a:cxn>
              <a:cxn ang="0">
                <a:pos x="35" y="70"/>
              </a:cxn>
              <a:cxn ang="0">
                <a:pos x="33" y="78"/>
              </a:cxn>
              <a:cxn ang="0">
                <a:pos x="31" y="129"/>
              </a:cxn>
              <a:cxn ang="0">
                <a:pos x="26" y="210"/>
              </a:cxn>
              <a:cxn ang="0">
                <a:pos x="25" y="237"/>
              </a:cxn>
              <a:cxn ang="0">
                <a:pos x="19" y="337"/>
              </a:cxn>
              <a:cxn ang="0">
                <a:pos x="18" y="352"/>
              </a:cxn>
              <a:cxn ang="0">
                <a:pos x="11" y="474"/>
              </a:cxn>
              <a:cxn ang="0">
                <a:pos x="8" y="519"/>
              </a:cxn>
              <a:cxn ang="0">
                <a:pos x="5" y="574"/>
              </a:cxn>
              <a:cxn ang="0">
                <a:pos x="2" y="613"/>
              </a:cxn>
              <a:cxn ang="0">
                <a:pos x="7" y="646"/>
              </a:cxn>
              <a:cxn ang="0">
                <a:pos x="157" y="654"/>
              </a:cxn>
              <a:cxn ang="0">
                <a:pos x="231" y="658"/>
              </a:cxn>
              <a:cxn ang="0">
                <a:pos x="306" y="660"/>
              </a:cxn>
            </a:cxnLst>
            <a:rect l="0" t="0" r="r" b="b"/>
            <a:pathLst>
              <a:path w="1120" h="675">
                <a:moveTo>
                  <a:pt x="306" y="660"/>
                </a:moveTo>
                <a:lnTo>
                  <a:pt x="418" y="665"/>
                </a:lnTo>
                <a:lnTo>
                  <a:pt x="437" y="665"/>
                </a:lnTo>
                <a:lnTo>
                  <a:pt x="529" y="667"/>
                </a:lnTo>
                <a:lnTo>
                  <a:pt x="530" y="667"/>
                </a:lnTo>
                <a:lnTo>
                  <a:pt x="532" y="667"/>
                </a:lnTo>
                <a:lnTo>
                  <a:pt x="605" y="670"/>
                </a:lnTo>
                <a:lnTo>
                  <a:pt x="623" y="671"/>
                </a:lnTo>
                <a:lnTo>
                  <a:pt x="648" y="671"/>
                </a:lnTo>
                <a:lnTo>
                  <a:pt x="661" y="671"/>
                </a:lnTo>
                <a:lnTo>
                  <a:pt x="718" y="672"/>
                </a:lnTo>
                <a:lnTo>
                  <a:pt x="754" y="672"/>
                </a:lnTo>
                <a:lnTo>
                  <a:pt x="755" y="672"/>
                </a:lnTo>
                <a:lnTo>
                  <a:pt x="792" y="673"/>
                </a:lnTo>
                <a:lnTo>
                  <a:pt x="796" y="673"/>
                </a:lnTo>
                <a:lnTo>
                  <a:pt x="848" y="673"/>
                </a:lnTo>
                <a:lnTo>
                  <a:pt x="868" y="675"/>
                </a:lnTo>
                <a:lnTo>
                  <a:pt x="904" y="675"/>
                </a:lnTo>
                <a:lnTo>
                  <a:pt x="905" y="675"/>
                </a:lnTo>
                <a:lnTo>
                  <a:pt x="907" y="675"/>
                </a:lnTo>
                <a:lnTo>
                  <a:pt x="979" y="675"/>
                </a:lnTo>
                <a:lnTo>
                  <a:pt x="1016" y="673"/>
                </a:lnTo>
                <a:lnTo>
                  <a:pt x="1020" y="673"/>
                </a:lnTo>
                <a:lnTo>
                  <a:pt x="1054" y="673"/>
                </a:lnTo>
                <a:lnTo>
                  <a:pt x="1092" y="673"/>
                </a:lnTo>
                <a:lnTo>
                  <a:pt x="1120" y="673"/>
                </a:lnTo>
                <a:lnTo>
                  <a:pt x="1117" y="659"/>
                </a:lnTo>
                <a:lnTo>
                  <a:pt x="1117" y="654"/>
                </a:lnTo>
                <a:lnTo>
                  <a:pt x="1109" y="585"/>
                </a:lnTo>
                <a:lnTo>
                  <a:pt x="1091" y="553"/>
                </a:lnTo>
                <a:lnTo>
                  <a:pt x="1086" y="527"/>
                </a:lnTo>
                <a:lnTo>
                  <a:pt x="1085" y="526"/>
                </a:lnTo>
                <a:lnTo>
                  <a:pt x="1082" y="526"/>
                </a:lnTo>
                <a:lnTo>
                  <a:pt x="1085" y="473"/>
                </a:lnTo>
                <a:lnTo>
                  <a:pt x="1078" y="447"/>
                </a:lnTo>
                <a:lnTo>
                  <a:pt x="1075" y="415"/>
                </a:lnTo>
                <a:lnTo>
                  <a:pt x="1075" y="408"/>
                </a:lnTo>
                <a:lnTo>
                  <a:pt x="1076" y="407"/>
                </a:lnTo>
                <a:lnTo>
                  <a:pt x="1076" y="396"/>
                </a:lnTo>
                <a:lnTo>
                  <a:pt x="1074" y="377"/>
                </a:lnTo>
                <a:lnTo>
                  <a:pt x="1076" y="376"/>
                </a:lnTo>
                <a:lnTo>
                  <a:pt x="1072" y="369"/>
                </a:lnTo>
                <a:lnTo>
                  <a:pt x="1074" y="367"/>
                </a:lnTo>
                <a:lnTo>
                  <a:pt x="1073" y="341"/>
                </a:lnTo>
                <a:lnTo>
                  <a:pt x="1069" y="316"/>
                </a:lnTo>
                <a:lnTo>
                  <a:pt x="1067" y="305"/>
                </a:lnTo>
                <a:lnTo>
                  <a:pt x="1046" y="262"/>
                </a:lnTo>
                <a:lnTo>
                  <a:pt x="1032" y="202"/>
                </a:lnTo>
                <a:lnTo>
                  <a:pt x="1028" y="199"/>
                </a:lnTo>
                <a:lnTo>
                  <a:pt x="1028" y="195"/>
                </a:lnTo>
                <a:lnTo>
                  <a:pt x="1032" y="192"/>
                </a:lnTo>
                <a:lnTo>
                  <a:pt x="1030" y="147"/>
                </a:lnTo>
                <a:lnTo>
                  <a:pt x="1026" y="121"/>
                </a:lnTo>
                <a:lnTo>
                  <a:pt x="1025" y="121"/>
                </a:lnTo>
                <a:lnTo>
                  <a:pt x="1021" y="54"/>
                </a:lnTo>
                <a:lnTo>
                  <a:pt x="1022" y="52"/>
                </a:lnTo>
                <a:lnTo>
                  <a:pt x="1015" y="25"/>
                </a:lnTo>
                <a:lnTo>
                  <a:pt x="912" y="25"/>
                </a:lnTo>
                <a:lnTo>
                  <a:pt x="761" y="25"/>
                </a:lnTo>
                <a:lnTo>
                  <a:pt x="686" y="24"/>
                </a:lnTo>
                <a:lnTo>
                  <a:pt x="592" y="23"/>
                </a:lnTo>
                <a:lnTo>
                  <a:pt x="422" y="18"/>
                </a:lnTo>
                <a:lnTo>
                  <a:pt x="403" y="17"/>
                </a:lnTo>
                <a:lnTo>
                  <a:pt x="329" y="15"/>
                </a:lnTo>
                <a:lnTo>
                  <a:pt x="197" y="9"/>
                </a:lnTo>
                <a:lnTo>
                  <a:pt x="38" y="0"/>
                </a:lnTo>
                <a:lnTo>
                  <a:pt x="36" y="53"/>
                </a:lnTo>
                <a:lnTo>
                  <a:pt x="35" y="70"/>
                </a:lnTo>
                <a:lnTo>
                  <a:pt x="33" y="77"/>
                </a:lnTo>
                <a:lnTo>
                  <a:pt x="33" y="78"/>
                </a:lnTo>
                <a:lnTo>
                  <a:pt x="32" y="105"/>
                </a:lnTo>
                <a:lnTo>
                  <a:pt x="31" y="129"/>
                </a:lnTo>
                <a:lnTo>
                  <a:pt x="27" y="184"/>
                </a:lnTo>
                <a:lnTo>
                  <a:pt x="26" y="210"/>
                </a:lnTo>
                <a:lnTo>
                  <a:pt x="26" y="211"/>
                </a:lnTo>
                <a:lnTo>
                  <a:pt x="25" y="237"/>
                </a:lnTo>
                <a:lnTo>
                  <a:pt x="24" y="263"/>
                </a:lnTo>
                <a:lnTo>
                  <a:pt x="19" y="337"/>
                </a:lnTo>
                <a:lnTo>
                  <a:pt x="18" y="342"/>
                </a:lnTo>
                <a:lnTo>
                  <a:pt x="18" y="352"/>
                </a:lnTo>
                <a:lnTo>
                  <a:pt x="15" y="395"/>
                </a:lnTo>
                <a:lnTo>
                  <a:pt x="11" y="474"/>
                </a:lnTo>
                <a:lnTo>
                  <a:pt x="8" y="497"/>
                </a:lnTo>
                <a:lnTo>
                  <a:pt x="8" y="519"/>
                </a:lnTo>
                <a:lnTo>
                  <a:pt x="7" y="527"/>
                </a:lnTo>
                <a:lnTo>
                  <a:pt x="5" y="574"/>
                </a:lnTo>
                <a:lnTo>
                  <a:pt x="3" y="581"/>
                </a:lnTo>
                <a:lnTo>
                  <a:pt x="2" y="613"/>
                </a:lnTo>
                <a:lnTo>
                  <a:pt x="0" y="646"/>
                </a:lnTo>
                <a:lnTo>
                  <a:pt x="7" y="646"/>
                </a:lnTo>
                <a:lnTo>
                  <a:pt x="63" y="649"/>
                </a:lnTo>
                <a:lnTo>
                  <a:pt x="157" y="654"/>
                </a:lnTo>
                <a:lnTo>
                  <a:pt x="165" y="654"/>
                </a:lnTo>
                <a:lnTo>
                  <a:pt x="231" y="658"/>
                </a:lnTo>
                <a:lnTo>
                  <a:pt x="287" y="660"/>
                </a:lnTo>
                <a:lnTo>
                  <a:pt x="306" y="66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10" name="Freeform 18"/>
          <p:cNvSpPr>
            <a:spLocks/>
          </p:cNvSpPr>
          <p:nvPr/>
        </p:nvSpPr>
        <p:spPr bwMode="auto">
          <a:xfrm>
            <a:off x="3798892" y="1730376"/>
            <a:ext cx="942975" cy="608013"/>
          </a:xfrm>
          <a:custGeom>
            <a:avLst/>
            <a:gdLst/>
            <a:ahLst/>
            <a:cxnLst>
              <a:cxn ang="0">
                <a:pos x="1097" y="708"/>
              </a:cxn>
              <a:cxn ang="0">
                <a:pos x="1159" y="757"/>
              </a:cxn>
              <a:cxn ang="0">
                <a:pos x="1183" y="762"/>
              </a:cxn>
              <a:cxn ang="0">
                <a:pos x="1159" y="719"/>
              </a:cxn>
              <a:cxn ang="0">
                <a:pos x="1177" y="644"/>
              </a:cxn>
              <a:cxn ang="0">
                <a:pos x="1177" y="607"/>
              </a:cxn>
              <a:cxn ang="0">
                <a:pos x="1160" y="548"/>
              </a:cxn>
              <a:cxn ang="0">
                <a:pos x="1183" y="521"/>
              </a:cxn>
              <a:cxn ang="0">
                <a:pos x="1181" y="440"/>
              </a:cxn>
              <a:cxn ang="0">
                <a:pos x="1180" y="324"/>
              </a:cxn>
              <a:cxn ang="0">
                <a:pos x="1179" y="268"/>
              </a:cxn>
              <a:cxn ang="0">
                <a:pos x="1174" y="156"/>
              </a:cxn>
              <a:cxn ang="0">
                <a:pos x="1119" y="102"/>
              </a:cxn>
              <a:cxn ang="0">
                <a:pos x="1159" y="27"/>
              </a:cxn>
              <a:cxn ang="0">
                <a:pos x="1059" y="27"/>
              </a:cxn>
              <a:cxn ang="0">
                <a:pos x="946" y="29"/>
              </a:cxn>
              <a:cxn ang="0">
                <a:pos x="907" y="29"/>
              </a:cxn>
              <a:cxn ang="0">
                <a:pos x="831" y="27"/>
              </a:cxn>
              <a:cxn ang="0">
                <a:pos x="757" y="26"/>
              </a:cxn>
              <a:cxn ang="0">
                <a:pos x="662" y="25"/>
              </a:cxn>
              <a:cxn ang="0">
                <a:pos x="569" y="21"/>
              </a:cxn>
              <a:cxn ang="0">
                <a:pos x="457" y="19"/>
              </a:cxn>
              <a:cxn ang="0">
                <a:pos x="270" y="12"/>
              </a:cxn>
              <a:cxn ang="0">
                <a:pos x="102" y="3"/>
              </a:cxn>
              <a:cxn ang="0">
                <a:pos x="39" y="13"/>
              </a:cxn>
              <a:cxn ang="0">
                <a:pos x="30" y="155"/>
              </a:cxn>
              <a:cxn ang="0">
                <a:pos x="26" y="202"/>
              </a:cxn>
              <a:cxn ang="0">
                <a:pos x="20" y="307"/>
              </a:cxn>
              <a:cxn ang="0">
                <a:pos x="15" y="384"/>
              </a:cxn>
              <a:cxn ang="0">
                <a:pos x="10" y="468"/>
              </a:cxn>
              <a:cxn ang="0">
                <a:pos x="6" y="522"/>
              </a:cxn>
              <a:cxn ang="0">
                <a:pos x="2" y="602"/>
              </a:cxn>
              <a:cxn ang="0">
                <a:pos x="9" y="629"/>
              </a:cxn>
              <a:cxn ang="0">
                <a:pos x="131" y="636"/>
              </a:cxn>
              <a:cxn ang="0">
                <a:pos x="188" y="638"/>
              </a:cxn>
              <a:cxn ang="0">
                <a:pos x="281" y="643"/>
              </a:cxn>
              <a:cxn ang="0">
                <a:pos x="371" y="647"/>
              </a:cxn>
              <a:cxn ang="0">
                <a:pos x="554" y="653"/>
              </a:cxn>
              <a:cxn ang="0">
                <a:pos x="748" y="656"/>
              </a:cxn>
              <a:cxn ang="0">
                <a:pos x="895" y="682"/>
              </a:cxn>
              <a:cxn ang="0">
                <a:pos x="944" y="707"/>
              </a:cxn>
              <a:cxn ang="0">
                <a:pos x="1004" y="690"/>
              </a:cxn>
              <a:cxn ang="0">
                <a:pos x="1060" y="688"/>
              </a:cxn>
            </a:cxnLst>
            <a:rect l="0" t="0" r="r" b="b"/>
            <a:pathLst>
              <a:path w="1187" h="764">
                <a:moveTo>
                  <a:pt x="1075" y="700"/>
                </a:moveTo>
                <a:lnTo>
                  <a:pt x="1081" y="706"/>
                </a:lnTo>
                <a:lnTo>
                  <a:pt x="1097" y="708"/>
                </a:lnTo>
                <a:lnTo>
                  <a:pt x="1130" y="719"/>
                </a:lnTo>
                <a:lnTo>
                  <a:pt x="1147" y="736"/>
                </a:lnTo>
                <a:lnTo>
                  <a:pt x="1159" y="757"/>
                </a:lnTo>
                <a:lnTo>
                  <a:pt x="1175" y="763"/>
                </a:lnTo>
                <a:lnTo>
                  <a:pt x="1187" y="764"/>
                </a:lnTo>
                <a:lnTo>
                  <a:pt x="1183" y="762"/>
                </a:lnTo>
                <a:lnTo>
                  <a:pt x="1179" y="750"/>
                </a:lnTo>
                <a:lnTo>
                  <a:pt x="1179" y="742"/>
                </a:lnTo>
                <a:lnTo>
                  <a:pt x="1159" y="719"/>
                </a:lnTo>
                <a:lnTo>
                  <a:pt x="1172" y="674"/>
                </a:lnTo>
                <a:lnTo>
                  <a:pt x="1178" y="664"/>
                </a:lnTo>
                <a:lnTo>
                  <a:pt x="1177" y="644"/>
                </a:lnTo>
                <a:lnTo>
                  <a:pt x="1184" y="637"/>
                </a:lnTo>
                <a:lnTo>
                  <a:pt x="1186" y="628"/>
                </a:lnTo>
                <a:lnTo>
                  <a:pt x="1177" y="607"/>
                </a:lnTo>
                <a:lnTo>
                  <a:pt x="1168" y="599"/>
                </a:lnTo>
                <a:lnTo>
                  <a:pt x="1173" y="575"/>
                </a:lnTo>
                <a:lnTo>
                  <a:pt x="1160" y="548"/>
                </a:lnTo>
                <a:lnTo>
                  <a:pt x="1175" y="547"/>
                </a:lnTo>
                <a:lnTo>
                  <a:pt x="1183" y="547"/>
                </a:lnTo>
                <a:lnTo>
                  <a:pt x="1183" y="521"/>
                </a:lnTo>
                <a:lnTo>
                  <a:pt x="1183" y="494"/>
                </a:lnTo>
                <a:lnTo>
                  <a:pt x="1181" y="473"/>
                </a:lnTo>
                <a:lnTo>
                  <a:pt x="1181" y="440"/>
                </a:lnTo>
                <a:lnTo>
                  <a:pt x="1181" y="414"/>
                </a:lnTo>
                <a:lnTo>
                  <a:pt x="1180" y="398"/>
                </a:lnTo>
                <a:lnTo>
                  <a:pt x="1180" y="324"/>
                </a:lnTo>
                <a:lnTo>
                  <a:pt x="1179" y="306"/>
                </a:lnTo>
                <a:lnTo>
                  <a:pt x="1179" y="305"/>
                </a:lnTo>
                <a:lnTo>
                  <a:pt x="1179" y="268"/>
                </a:lnTo>
                <a:lnTo>
                  <a:pt x="1178" y="232"/>
                </a:lnTo>
                <a:lnTo>
                  <a:pt x="1178" y="169"/>
                </a:lnTo>
                <a:lnTo>
                  <a:pt x="1174" y="156"/>
                </a:lnTo>
                <a:lnTo>
                  <a:pt x="1169" y="149"/>
                </a:lnTo>
                <a:lnTo>
                  <a:pt x="1150" y="139"/>
                </a:lnTo>
                <a:lnTo>
                  <a:pt x="1119" y="102"/>
                </a:lnTo>
                <a:lnTo>
                  <a:pt x="1117" y="94"/>
                </a:lnTo>
                <a:lnTo>
                  <a:pt x="1147" y="67"/>
                </a:lnTo>
                <a:lnTo>
                  <a:pt x="1159" y="27"/>
                </a:lnTo>
                <a:lnTo>
                  <a:pt x="1131" y="27"/>
                </a:lnTo>
                <a:lnTo>
                  <a:pt x="1093" y="27"/>
                </a:lnTo>
                <a:lnTo>
                  <a:pt x="1059" y="27"/>
                </a:lnTo>
                <a:lnTo>
                  <a:pt x="1055" y="27"/>
                </a:lnTo>
                <a:lnTo>
                  <a:pt x="1018" y="29"/>
                </a:lnTo>
                <a:lnTo>
                  <a:pt x="946" y="29"/>
                </a:lnTo>
                <a:lnTo>
                  <a:pt x="944" y="29"/>
                </a:lnTo>
                <a:lnTo>
                  <a:pt x="943" y="29"/>
                </a:lnTo>
                <a:lnTo>
                  <a:pt x="907" y="29"/>
                </a:lnTo>
                <a:lnTo>
                  <a:pt x="887" y="27"/>
                </a:lnTo>
                <a:lnTo>
                  <a:pt x="835" y="27"/>
                </a:lnTo>
                <a:lnTo>
                  <a:pt x="831" y="27"/>
                </a:lnTo>
                <a:lnTo>
                  <a:pt x="794" y="26"/>
                </a:lnTo>
                <a:lnTo>
                  <a:pt x="793" y="26"/>
                </a:lnTo>
                <a:lnTo>
                  <a:pt x="757" y="26"/>
                </a:lnTo>
                <a:lnTo>
                  <a:pt x="700" y="25"/>
                </a:lnTo>
                <a:lnTo>
                  <a:pt x="687" y="25"/>
                </a:lnTo>
                <a:lnTo>
                  <a:pt x="662" y="25"/>
                </a:lnTo>
                <a:lnTo>
                  <a:pt x="644" y="24"/>
                </a:lnTo>
                <a:lnTo>
                  <a:pt x="571" y="21"/>
                </a:lnTo>
                <a:lnTo>
                  <a:pt x="569" y="21"/>
                </a:lnTo>
                <a:lnTo>
                  <a:pt x="568" y="21"/>
                </a:lnTo>
                <a:lnTo>
                  <a:pt x="476" y="19"/>
                </a:lnTo>
                <a:lnTo>
                  <a:pt x="457" y="19"/>
                </a:lnTo>
                <a:lnTo>
                  <a:pt x="345" y="14"/>
                </a:lnTo>
                <a:lnTo>
                  <a:pt x="326" y="14"/>
                </a:lnTo>
                <a:lnTo>
                  <a:pt x="270" y="12"/>
                </a:lnTo>
                <a:lnTo>
                  <a:pt x="204" y="8"/>
                </a:lnTo>
                <a:lnTo>
                  <a:pt x="196" y="8"/>
                </a:lnTo>
                <a:lnTo>
                  <a:pt x="102" y="3"/>
                </a:lnTo>
                <a:lnTo>
                  <a:pt x="46" y="0"/>
                </a:lnTo>
                <a:lnTo>
                  <a:pt x="39" y="0"/>
                </a:lnTo>
                <a:lnTo>
                  <a:pt x="39" y="13"/>
                </a:lnTo>
                <a:lnTo>
                  <a:pt x="38" y="41"/>
                </a:lnTo>
                <a:lnTo>
                  <a:pt x="30" y="148"/>
                </a:lnTo>
                <a:lnTo>
                  <a:pt x="30" y="155"/>
                </a:lnTo>
                <a:lnTo>
                  <a:pt x="28" y="200"/>
                </a:lnTo>
                <a:lnTo>
                  <a:pt x="28" y="202"/>
                </a:lnTo>
                <a:lnTo>
                  <a:pt x="26" y="202"/>
                </a:lnTo>
                <a:lnTo>
                  <a:pt x="22" y="254"/>
                </a:lnTo>
                <a:lnTo>
                  <a:pt x="20" y="292"/>
                </a:lnTo>
                <a:lnTo>
                  <a:pt x="20" y="307"/>
                </a:lnTo>
                <a:lnTo>
                  <a:pt x="16" y="361"/>
                </a:lnTo>
                <a:lnTo>
                  <a:pt x="15" y="376"/>
                </a:lnTo>
                <a:lnTo>
                  <a:pt x="15" y="384"/>
                </a:lnTo>
                <a:lnTo>
                  <a:pt x="14" y="414"/>
                </a:lnTo>
                <a:lnTo>
                  <a:pt x="11" y="445"/>
                </a:lnTo>
                <a:lnTo>
                  <a:pt x="10" y="468"/>
                </a:lnTo>
                <a:lnTo>
                  <a:pt x="8" y="494"/>
                </a:lnTo>
                <a:lnTo>
                  <a:pt x="6" y="521"/>
                </a:lnTo>
                <a:lnTo>
                  <a:pt x="6" y="522"/>
                </a:lnTo>
                <a:lnTo>
                  <a:pt x="6" y="526"/>
                </a:lnTo>
                <a:lnTo>
                  <a:pt x="5" y="548"/>
                </a:lnTo>
                <a:lnTo>
                  <a:pt x="2" y="602"/>
                </a:lnTo>
                <a:lnTo>
                  <a:pt x="0" y="629"/>
                </a:lnTo>
                <a:lnTo>
                  <a:pt x="6" y="629"/>
                </a:lnTo>
                <a:lnTo>
                  <a:pt x="9" y="629"/>
                </a:lnTo>
                <a:lnTo>
                  <a:pt x="86" y="634"/>
                </a:lnTo>
                <a:lnTo>
                  <a:pt x="125" y="635"/>
                </a:lnTo>
                <a:lnTo>
                  <a:pt x="131" y="636"/>
                </a:lnTo>
                <a:lnTo>
                  <a:pt x="165" y="637"/>
                </a:lnTo>
                <a:lnTo>
                  <a:pt x="184" y="638"/>
                </a:lnTo>
                <a:lnTo>
                  <a:pt x="188" y="638"/>
                </a:lnTo>
                <a:lnTo>
                  <a:pt x="197" y="640"/>
                </a:lnTo>
                <a:lnTo>
                  <a:pt x="245" y="642"/>
                </a:lnTo>
                <a:lnTo>
                  <a:pt x="281" y="643"/>
                </a:lnTo>
                <a:lnTo>
                  <a:pt x="308" y="644"/>
                </a:lnTo>
                <a:lnTo>
                  <a:pt x="359" y="647"/>
                </a:lnTo>
                <a:lnTo>
                  <a:pt x="371" y="647"/>
                </a:lnTo>
                <a:lnTo>
                  <a:pt x="441" y="649"/>
                </a:lnTo>
                <a:lnTo>
                  <a:pt x="502" y="652"/>
                </a:lnTo>
                <a:lnTo>
                  <a:pt x="554" y="653"/>
                </a:lnTo>
                <a:lnTo>
                  <a:pt x="601" y="653"/>
                </a:lnTo>
                <a:lnTo>
                  <a:pt x="705" y="655"/>
                </a:lnTo>
                <a:lnTo>
                  <a:pt x="748" y="656"/>
                </a:lnTo>
                <a:lnTo>
                  <a:pt x="866" y="656"/>
                </a:lnTo>
                <a:lnTo>
                  <a:pt x="885" y="677"/>
                </a:lnTo>
                <a:lnTo>
                  <a:pt x="895" y="682"/>
                </a:lnTo>
                <a:lnTo>
                  <a:pt x="904" y="684"/>
                </a:lnTo>
                <a:lnTo>
                  <a:pt x="920" y="691"/>
                </a:lnTo>
                <a:lnTo>
                  <a:pt x="944" y="707"/>
                </a:lnTo>
                <a:lnTo>
                  <a:pt x="964" y="686"/>
                </a:lnTo>
                <a:lnTo>
                  <a:pt x="1000" y="689"/>
                </a:lnTo>
                <a:lnTo>
                  <a:pt x="1004" y="690"/>
                </a:lnTo>
                <a:lnTo>
                  <a:pt x="1022" y="688"/>
                </a:lnTo>
                <a:lnTo>
                  <a:pt x="1024" y="688"/>
                </a:lnTo>
                <a:lnTo>
                  <a:pt x="1060" y="688"/>
                </a:lnTo>
                <a:lnTo>
                  <a:pt x="1075" y="7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11" name="Freeform 19"/>
          <p:cNvSpPr>
            <a:spLocks/>
          </p:cNvSpPr>
          <p:nvPr/>
        </p:nvSpPr>
        <p:spPr bwMode="auto">
          <a:xfrm>
            <a:off x="7486652" y="1495428"/>
            <a:ext cx="227013" cy="428625"/>
          </a:xfrm>
          <a:custGeom>
            <a:avLst/>
            <a:gdLst/>
            <a:ahLst/>
            <a:cxnLst>
              <a:cxn ang="0">
                <a:pos x="63" y="333"/>
              </a:cxn>
              <a:cxn ang="0">
                <a:pos x="60" y="362"/>
              </a:cxn>
              <a:cxn ang="0">
                <a:pos x="78" y="357"/>
              </a:cxn>
              <a:cxn ang="0">
                <a:pos x="101" y="421"/>
              </a:cxn>
              <a:cxn ang="0">
                <a:pos x="105" y="434"/>
              </a:cxn>
              <a:cxn ang="0">
                <a:pos x="109" y="460"/>
              </a:cxn>
              <a:cxn ang="0">
                <a:pos x="118" y="499"/>
              </a:cxn>
              <a:cxn ang="0">
                <a:pos x="123" y="521"/>
              </a:cxn>
              <a:cxn ang="0">
                <a:pos x="127" y="539"/>
              </a:cxn>
              <a:cxn ang="0">
                <a:pos x="130" y="539"/>
              </a:cxn>
              <a:cxn ang="0">
                <a:pos x="159" y="532"/>
              </a:cxn>
              <a:cxn ang="0">
                <a:pos x="163" y="531"/>
              </a:cxn>
              <a:cxn ang="0">
                <a:pos x="166" y="531"/>
              </a:cxn>
              <a:cxn ang="0">
                <a:pos x="168" y="531"/>
              </a:cxn>
              <a:cxn ang="0">
                <a:pos x="169" y="530"/>
              </a:cxn>
              <a:cxn ang="0">
                <a:pos x="180" y="527"/>
              </a:cxn>
              <a:cxn ang="0">
                <a:pos x="208" y="521"/>
              </a:cxn>
              <a:cxn ang="0">
                <a:pos x="246" y="513"/>
              </a:cxn>
              <a:cxn ang="0">
                <a:pos x="252" y="512"/>
              </a:cxn>
              <a:cxn ang="0">
                <a:pos x="229" y="469"/>
              </a:cxn>
              <a:cxn ang="0">
                <a:pos x="238" y="455"/>
              </a:cxn>
              <a:cxn ang="0">
                <a:pos x="231" y="422"/>
              </a:cxn>
              <a:cxn ang="0">
                <a:pos x="229" y="406"/>
              </a:cxn>
              <a:cxn ang="0">
                <a:pos x="223" y="350"/>
              </a:cxn>
              <a:cxn ang="0">
                <a:pos x="220" y="332"/>
              </a:cxn>
              <a:cxn ang="0">
                <a:pos x="226" y="326"/>
              </a:cxn>
              <a:cxn ang="0">
                <a:pos x="223" y="320"/>
              </a:cxn>
              <a:cxn ang="0">
                <a:pos x="229" y="293"/>
              </a:cxn>
              <a:cxn ang="0">
                <a:pos x="234" y="285"/>
              </a:cxn>
              <a:cxn ang="0">
                <a:pos x="237" y="234"/>
              </a:cxn>
              <a:cxn ang="0">
                <a:pos x="240" y="204"/>
              </a:cxn>
              <a:cxn ang="0">
                <a:pos x="238" y="198"/>
              </a:cxn>
              <a:cxn ang="0">
                <a:pos x="231" y="179"/>
              </a:cxn>
              <a:cxn ang="0">
                <a:pos x="235" y="161"/>
              </a:cxn>
              <a:cxn ang="0">
                <a:pos x="258" y="150"/>
              </a:cxn>
              <a:cxn ang="0">
                <a:pos x="259" y="144"/>
              </a:cxn>
              <a:cxn ang="0">
                <a:pos x="265" y="136"/>
              </a:cxn>
              <a:cxn ang="0">
                <a:pos x="287" y="110"/>
              </a:cxn>
              <a:cxn ang="0">
                <a:pos x="267" y="59"/>
              </a:cxn>
              <a:cxn ang="0">
                <a:pos x="278" y="21"/>
              </a:cxn>
              <a:cxn ang="0">
                <a:pos x="270" y="0"/>
              </a:cxn>
              <a:cxn ang="0">
                <a:pos x="213" y="17"/>
              </a:cxn>
              <a:cxn ang="0">
                <a:pos x="117" y="41"/>
              </a:cxn>
              <a:cxn ang="0">
                <a:pos x="23" y="64"/>
              </a:cxn>
              <a:cxn ang="0">
                <a:pos x="15" y="66"/>
              </a:cxn>
              <a:cxn ang="0">
                <a:pos x="0" y="70"/>
              </a:cxn>
              <a:cxn ang="0">
                <a:pos x="4" y="102"/>
              </a:cxn>
              <a:cxn ang="0">
                <a:pos x="18" y="162"/>
              </a:cxn>
              <a:cxn ang="0">
                <a:pos x="21" y="164"/>
              </a:cxn>
              <a:cxn ang="0">
                <a:pos x="25" y="166"/>
              </a:cxn>
              <a:cxn ang="0">
                <a:pos x="25" y="167"/>
              </a:cxn>
              <a:cxn ang="0">
                <a:pos x="33" y="176"/>
              </a:cxn>
              <a:cxn ang="0">
                <a:pos x="43" y="225"/>
              </a:cxn>
              <a:cxn ang="0">
                <a:pos x="35" y="243"/>
              </a:cxn>
              <a:cxn ang="0">
                <a:pos x="35" y="268"/>
              </a:cxn>
              <a:cxn ang="0">
                <a:pos x="57" y="322"/>
              </a:cxn>
              <a:cxn ang="0">
                <a:pos x="59" y="323"/>
              </a:cxn>
              <a:cxn ang="0">
                <a:pos x="59" y="324"/>
              </a:cxn>
              <a:cxn ang="0">
                <a:pos x="63" y="333"/>
              </a:cxn>
            </a:cxnLst>
            <a:rect l="0" t="0" r="r" b="b"/>
            <a:pathLst>
              <a:path w="287" h="539">
                <a:moveTo>
                  <a:pt x="63" y="333"/>
                </a:moveTo>
                <a:lnTo>
                  <a:pt x="60" y="362"/>
                </a:lnTo>
                <a:lnTo>
                  <a:pt x="78" y="357"/>
                </a:lnTo>
                <a:lnTo>
                  <a:pt x="101" y="421"/>
                </a:lnTo>
                <a:lnTo>
                  <a:pt x="105" y="434"/>
                </a:lnTo>
                <a:lnTo>
                  <a:pt x="109" y="460"/>
                </a:lnTo>
                <a:lnTo>
                  <a:pt x="118" y="499"/>
                </a:lnTo>
                <a:lnTo>
                  <a:pt x="123" y="521"/>
                </a:lnTo>
                <a:lnTo>
                  <a:pt x="127" y="539"/>
                </a:lnTo>
                <a:lnTo>
                  <a:pt x="130" y="539"/>
                </a:lnTo>
                <a:lnTo>
                  <a:pt x="159" y="532"/>
                </a:lnTo>
                <a:lnTo>
                  <a:pt x="163" y="531"/>
                </a:lnTo>
                <a:lnTo>
                  <a:pt x="166" y="531"/>
                </a:lnTo>
                <a:lnTo>
                  <a:pt x="168" y="531"/>
                </a:lnTo>
                <a:lnTo>
                  <a:pt x="169" y="530"/>
                </a:lnTo>
                <a:lnTo>
                  <a:pt x="180" y="527"/>
                </a:lnTo>
                <a:lnTo>
                  <a:pt x="208" y="521"/>
                </a:lnTo>
                <a:lnTo>
                  <a:pt x="246" y="513"/>
                </a:lnTo>
                <a:lnTo>
                  <a:pt x="252" y="512"/>
                </a:lnTo>
                <a:lnTo>
                  <a:pt x="229" y="469"/>
                </a:lnTo>
                <a:lnTo>
                  <a:pt x="238" y="455"/>
                </a:lnTo>
                <a:lnTo>
                  <a:pt x="231" y="422"/>
                </a:lnTo>
                <a:lnTo>
                  <a:pt x="229" y="406"/>
                </a:lnTo>
                <a:lnTo>
                  <a:pt x="223" y="350"/>
                </a:lnTo>
                <a:lnTo>
                  <a:pt x="220" y="332"/>
                </a:lnTo>
                <a:lnTo>
                  <a:pt x="226" y="326"/>
                </a:lnTo>
                <a:lnTo>
                  <a:pt x="223" y="320"/>
                </a:lnTo>
                <a:lnTo>
                  <a:pt x="229" y="293"/>
                </a:lnTo>
                <a:lnTo>
                  <a:pt x="234" y="285"/>
                </a:lnTo>
                <a:lnTo>
                  <a:pt x="237" y="234"/>
                </a:lnTo>
                <a:lnTo>
                  <a:pt x="240" y="204"/>
                </a:lnTo>
                <a:lnTo>
                  <a:pt x="238" y="198"/>
                </a:lnTo>
                <a:lnTo>
                  <a:pt x="231" y="179"/>
                </a:lnTo>
                <a:lnTo>
                  <a:pt x="235" y="161"/>
                </a:lnTo>
                <a:lnTo>
                  <a:pt x="258" y="150"/>
                </a:lnTo>
                <a:lnTo>
                  <a:pt x="259" y="144"/>
                </a:lnTo>
                <a:lnTo>
                  <a:pt x="265" y="136"/>
                </a:lnTo>
                <a:lnTo>
                  <a:pt x="287" y="110"/>
                </a:lnTo>
                <a:lnTo>
                  <a:pt x="267" y="59"/>
                </a:lnTo>
                <a:lnTo>
                  <a:pt x="278" y="21"/>
                </a:lnTo>
                <a:lnTo>
                  <a:pt x="270" y="0"/>
                </a:lnTo>
                <a:lnTo>
                  <a:pt x="213" y="17"/>
                </a:lnTo>
                <a:lnTo>
                  <a:pt x="117" y="41"/>
                </a:lnTo>
                <a:lnTo>
                  <a:pt x="23" y="64"/>
                </a:lnTo>
                <a:lnTo>
                  <a:pt x="15" y="66"/>
                </a:lnTo>
                <a:lnTo>
                  <a:pt x="0" y="70"/>
                </a:lnTo>
                <a:lnTo>
                  <a:pt x="4" y="102"/>
                </a:lnTo>
                <a:lnTo>
                  <a:pt x="18" y="162"/>
                </a:lnTo>
                <a:lnTo>
                  <a:pt x="21" y="164"/>
                </a:lnTo>
                <a:lnTo>
                  <a:pt x="25" y="166"/>
                </a:lnTo>
                <a:lnTo>
                  <a:pt x="25" y="167"/>
                </a:lnTo>
                <a:lnTo>
                  <a:pt x="33" y="176"/>
                </a:lnTo>
                <a:lnTo>
                  <a:pt x="43" y="225"/>
                </a:lnTo>
                <a:lnTo>
                  <a:pt x="35" y="243"/>
                </a:lnTo>
                <a:lnTo>
                  <a:pt x="35" y="268"/>
                </a:lnTo>
                <a:lnTo>
                  <a:pt x="57" y="322"/>
                </a:lnTo>
                <a:lnTo>
                  <a:pt x="59" y="323"/>
                </a:lnTo>
                <a:lnTo>
                  <a:pt x="59" y="324"/>
                </a:lnTo>
                <a:lnTo>
                  <a:pt x="63" y="33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2" name="Freeform 20"/>
          <p:cNvSpPr>
            <a:spLocks/>
          </p:cNvSpPr>
          <p:nvPr/>
        </p:nvSpPr>
        <p:spPr bwMode="auto">
          <a:xfrm>
            <a:off x="7589838" y="1997076"/>
            <a:ext cx="233363" cy="230188"/>
          </a:xfrm>
          <a:custGeom>
            <a:avLst/>
            <a:gdLst/>
            <a:ahLst/>
            <a:cxnLst>
              <a:cxn ang="0">
                <a:pos x="106" y="230"/>
              </a:cxn>
              <a:cxn ang="0">
                <a:pos x="124" y="208"/>
              </a:cxn>
              <a:cxn ang="0">
                <a:pos x="156" y="199"/>
              </a:cxn>
              <a:cxn ang="0">
                <a:pos x="174" y="190"/>
              </a:cxn>
              <a:cxn ang="0">
                <a:pos x="190" y="190"/>
              </a:cxn>
              <a:cxn ang="0">
                <a:pos x="193" y="187"/>
              </a:cxn>
              <a:cxn ang="0">
                <a:pos x="219" y="178"/>
              </a:cxn>
              <a:cxn ang="0">
                <a:pos x="269" y="156"/>
              </a:cxn>
              <a:cxn ang="0">
                <a:pos x="280" y="149"/>
              </a:cxn>
              <a:cxn ang="0">
                <a:pos x="283" y="148"/>
              </a:cxn>
              <a:cxn ang="0">
                <a:pos x="287" y="149"/>
              </a:cxn>
              <a:cxn ang="0">
                <a:pos x="294" y="126"/>
              </a:cxn>
              <a:cxn ang="0">
                <a:pos x="286" y="88"/>
              </a:cxn>
              <a:cxn ang="0">
                <a:pos x="285" y="82"/>
              </a:cxn>
              <a:cxn ang="0">
                <a:pos x="283" y="79"/>
              </a:cxn>
              <a:cxn ang="0">
                <a:pos x="282" y="76"/>
              </a:cxn>
              <a:cxn ang="0">
                <a:pos x="282" y="73"/>
              </a:cxn>
              <a:cxn ang="0">
                <a:pos x="279" y="61"/>
              </a:cxn>
              <a:cxn ang="0">
                <a:pos x="277" y="56"/>
              </a:cxn>
              <a:cxn ang="0">
                <a:pos x="265" y="19"/>
              </a:cxn>
              <a:cxn ang="0">
                <a:pos x="262" y="2"/>
              </a:cxn>
              <a:cxn ang="0">
                <a:pos x="261" y="0"/>
              </a:cxn>
              <a:cxn ang="0">
                <a:pos x="219" y="10"/>
              </a:cxn>
              <a:cxn ang="0">
                <a:pos x="214" y="11"/>
              </a:cxn>
              <a:cxn ang="0">
                <a:pos x="213" y="11"/>
              </a:cxn>
              <a:cxn ang="0">
                <a:pos x="210" y="11"/>
              </a:cxn>
              <a:cxn ang="0">
                <a:pos x="209" y="12"/>
              </a:cxn>
              <a:cxn ang="0">
                <a:pos x="180" y="18"/>
              </a:cxn>
              <a:cxn ang="0">
                <a:pos x="173" y="20"/>
              </a:cxn>
              <a:cxn ang="0">
                <a:pos x="151" y="25"/>
              </a:cxn>
              <a:cxn ang="0">
                <a:pos x="106" y="46"/>
              </a:cxn>
              <a:cxn ang="0">
                <a:pos x="104" y="37"/>
              </a:cxn>
              <a:cxn ang="0">
                <a:pos x="74" y="44"/>
              </a:cxn>
              <a:cxn ang="0">
                <a:pos x="67" y="46"/>
              </a:cxn>
              <a:cxn ang="0">
                <a:pos x="18" y="55"/>
              </a:cxn>
              <a:cxn ang="0">
                <a:pos x="8" y="58"/>
              </a:cxn>
              <a:cxn ang="0">
                <a:pos x="0" y="60"/>
              </a:cxn>
              <a:cxn ang="0">
                <a:pos x="2" y="71"/>
              </a:cxn>
              <a:cxn ang="0">
                <a:pos x="12" y="124"/>
              </a:cxn>
              <a:cxn ang="0">
                <a:pos x="16" y="142"/>
              </a:cxn>
              <a:cxn ang="0">
                <a:pos x="17" y="150"/>
              </a:cxn>
              <a:cxn ang="0">
                <a:pos x="18" y="155"/>
              </a:cxn>
              <a:cxn ang="0">
                <a:pos x="20" y="170"/>
              </a:cxn>
              <a:cxn ang="0">
                <a:pos x="24" y="191"/>
              </a:cxn>
              <a:cxn ang="0">
                <a:pos x="25" y="196"/>
              </a:cxn>
              <a:cxn ang="0">
                <a:pos x="28" y="205"/>
              </a:cxn>
              <a:cxn ang="0">
                <a:pos x="44" y="235"/>
              </a:cxn>
              <a:cxn ang="0">
                <a:pos x="12" y="268"/>
              </a:cxn>
              <a:cxn ang="0">
                <a:pos x="30" y="289"/>
              </a:cxn>
              <a:cxn ang="0">
                <a:pos x="67" y="263"/>
              </a:cxn>
              <a:cxn ang="0">
                <a:pos x="85" y="244"/>
              </a:cxn>
              <a:cxn ang="0">
                <a:pos x="106" y="230"/>
              </a:cxn>
            </a:cxnLst>
            <a:rect l="0" t="0" r="r" b="b"/>
            <a:pathLst>
              <a:path w="294" h="289">
                <a:moveTo>
                  <a:pt x="106" y="230"/>
                </a:moveTo>
                <a:lnTo>
                  <a:pt x="124" y="208"/>
                </a:lnTo>
                <a:lnTo>
                  <a:pt x="156" y="199"/>
                </a:lnTo>
                <a:lnTo>
                  <a:pt x="174" y="190"/>
                </a:lnTo>
                <a:lnTo>
                  <a:pt x="190" y="190"/>
                </a:lnTo>
                <a:lnTo>
                  <a:pt x="193" y="187"/>
                </a:lnTo>
                <a:lnTo>
                  <a:pt x="219" y="178"/>
                </a:lnTo>
                <a:lnTo>
                  <a:pt x="269" y="156"/>
                </a:lnTo>
                <a:lnTo>
                  <a:pt x="280" y="149"/>
                </a:lnTo>
                <a:lnTo>
                  <a:pt x="283" y="148"/>
                </a:lnTo>
                <a:lnTo>
                  <a:pt x="287" y="149"/>
                </a:lnTo>
                <a:lnTo>
                  <a:pt x="294" y="126"/>
                </a:lnTo>
                <a:lnTo>
                  <a:pt x="286" y="88"/>
                </a:lnTo>
                <a:lnTo>
                  <a:pt x="285" y="82"/>
                </a:lnTo>
                <a:lnTo>
                  <a:pt x="283" y="79"/>
                </a:lnTo>
                <a:lnTo>
                  <a:pt x="282" y="76"/>
                </a:lnTo>
                <a:lnTo>
                  <a:pt x="282" y="73"/>
                </a:lnTo>
                <a:lnTo>
                  <a:pt x="279" y="61"/>
                </a:lnTo>
                <a:lnTo>
                  <a:pt x="277" y="56"/>
                </a:lnTo>
                <a:lnTo>
                  <a:pt x="265" y="19"/>
                </a:lnTo>
                <a:lnTo>
                  <a:pt x="262" y="2"/>
                </a:lnTo>
                <a:lnTo>
                  <a:pt x="261" y="0"/>
                </a:lnTo>
                <a:lnTo>
                  <a:pt x="219" y="10"/>
                </a:lnTo>
                <a:lnTo>
                  <a:pt x="214" y="11"/>
                </a:lnTo>
                <a:lnTo>
                  <a:pt x="213" y="11"/>
                </a:lnTo>
                <a:lnTo>
                  <a:pt x="210" y="11"/>
                </a:lnTo>
                <a:lnTo>
                  <a:pt x="209" y="12"/>
                </a:lnTo>
                <a:lnTo>
                  <a:pt x="180" y="18"/>
                </a:lnTo>
                <a:lnTo>
                  <a:pt x="173" y="20"/>
                </a:lnTo>
                <a:lnTo>
                  <a:pt x="151" y="25"/>
                </a:lnTo>
                <a:lnTo>
                  <a:pt x="106" y="46"/>
                </a:lnTo>
                <a:lnTo>
                  <a:pt x="104" y="37"/>
                </a:lnTo>
                <a:lnTo>
                  <a:pt x="74" y="44"/>
                </a:lnTo>
                <a:lnTo>
                  <a:pt x="67" y="46"/>
                </a:lnTo>
                <a:lnTo>
                  <a:pt x="18" y="55"/>
                </a:lnTo>
                <a:lnTo>
                  <a:pt x="8" y="58"/>
                </a:lnTo>
                <a:lnTo>
                  <a:pt x="0" y="60"/>
                </a:lnTo>
                <a:lnTo>
                  <a:pt x="2" y="71"/>
                </a:lnTo>
                <a:lnTo>
                  <a:pt x="12" y="124"/>
                </a:lnTo>
                <a:lnTo>
                  <a:pt x="16" y="142"/>
                </a:lnTo>
                <a:lnTo>
                  <a:pt x="17" y="150"/>
                </a:lnTo>
                <a:lnTo>
                  <a:pt x="18" y="155"/>
                </a:lnTo>
                <a:lnTo>
                  <a:pt x="20" y="170"/>
                </a:lnTo>
                <a:lnTo>
                  <a:pt x="24" y="191"/>
                </a:lnTo>
                <a:lnTo>
                  <a:pt x="25" y="196"/>
                </a:lnTo>
                <a:lnTo>
                  <a:pt x="28" y="205"/>
                </a:lnTo>
                <a:lnTo>
                  <a:pt x="44" y="235"/>
                </a:lnTo>
                <a:lnTo>
                  <a:pt x="12" y="268"/>
                </a:lnTo>
                <a:lnTo>
                  <a:pt x="30" y="289"/>
                </a:lnTo>
                <a:lnTo>
                  <a:pt x="67" y="263"/>
                </a:lnTo>
                <a:lnTo>
                  <a:pt x="85" y="244"/>
                </a:lnTo>
                <a:lnTo>
                  <a:pt x="106" y="23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3" name="Freeform 21"/>
          <p:cNvSpPr>
            <a:spLocks/>
          </p:cNvSpPr>
          <p:nvPr/>
        </p:nvSpPr>
        <p:spPr bwMode="auto">
          <a:xfrm>
            <a:off x="7739065" y="1011238"/>
            <a:ext cx="498475" cy="779462"/>
          </a:xfrm>
          <a:custGeom>
            <a:avLst/>
            <a:gdLst/>
            <a:ahLst/>
            <a:cxnLst>
              <a:cxn ang="0">
                <a:pos x="82" y="801"/>
              </a:cxn>
              <a:cxn ang="0">
                <a:pos x="64" y="742"/>
              </a:cxn>
              <a:cxn ang="0">
                <a:pos x="3" y="555"/>
              </a:cxn>
              <a:cxn ang="0">
                <a:pos x="6" y="524"/>
              </a:cxn>
              <a:cxn ang="0">
                <a:pos x="33" y="531"/>
              </a:cxn>
              <a:cxn ang="0">
                <a:pos x="57" y="497"/>
              </a:cxn>
              <a:cxn ang="0">
                <a:pos x="52" y="439"/>
              </a:cxn>
              <a:cxn ang="0">
                <a:pos x="82" y="369"/>
              </a:cxn>
              <a:cxn ang="0">
                <a:pos x="70" y="333"/>
              </a:cxn>
              <a:cxn ang="0">
                <a:pos x="81" y="265"/>
              </a:cxn>
              <a:cxn ang="0">
                <a:pos x="73" y="206"/>
              </a:cxn>
              <a:cxn ang="0">
                <a:pos x="170" y="45"/>
              </a:cxn>
              <a:cxn ang="0">
                <a:pos x="237" y="35"/>
              </a:cxn>
              <a:cxn ang="0">
                <a:pos x="279" y="0"/>
              </a:cxn>
              <a:cxn ang="0">
                <a:pos x="348" y="34"/>
              </a:cxn>
              <a:cxn ang="0">
                <a:pos x="447" y="320"/>
              </a:cxn>
              <a:cxn ang="0">
                <a:pos x="504" y="320"/>
              </a:cxn>
              <a:cxn ang="0">
                <a:pos x="547" y="412"/>
              </a:cxn>
              <a:cxn ang="0">
                <a:pos x="553" y="398"/>
              </a:cxn>
              <a:cxn ang="0">
                <a:pos x="612" y="437"/>
              </a:cxn>
              <a:cxn ang="0">
                <a:pos x="597" y="512"/>
              </a:cxn>
              <a:cxn ang="0">
                <a:pos x="594" y="515"/>
              </a:cxn>
              <a:cxn ang="0">
                <a:pos x="577" y="518"/>
              </a:cxn>
              <a:cxn ang="0">
                <a:pos x="562" y="537"/>
              </a:cxn>
              <a:cxn ang="0">
                <a:pos x="554" y="565"/>
              </a:cxn>
              <a:cxn ang="0">
                <a:pos x="523" y="561"/>
              </a:cxn>
              <a:cxn ang="0">
                <a:pos x="508" y="587"/>
              </a:cxn>
              <a:cxn ang="0">
                <a:pos x="500" y="608"/>
              </a:cxn>
              <a:cxn ang="0">
                <a:pos x="451" y="639"/>
              </a:cxn>
              <a:cxn ang="0">
                <a:pos x="432" y="629"/>
              </a:cxn>
              <a:cxn ang="0">
                <a:pos x="386" y="645"/>
              </a:cxn>
              <a:cxn ang="0">
                <a:pos x="376" y="604"/>
              </a:cxn>
              <a:cxn ang="0">
                <a:pos x="361" y="638"/>
              </a:cxn>
              <a:cxn ang="0">
                <a:pos x="358" y="694"/>
              </a:cxn>
              <a:cxn ang="0">
                <a:pos x="338" y="757"/>
              </a:cxn>
              <a:cxn ang="0">
                <a:pos x="313" y="764"/>
              </a:cxn>
              <a:cxn ang="0">
                <a:pos x="296" y="784"/>
              </a:cxn>
              <a:cxn ang="0">
                <a:pos x="282" y="801"/>
              </a:cxn>
              <a:cxn ang="0">
                <a:pos x="261" y="807"/>
              </a:cxn>
              <a:cxn ang="0">
                <a:pos x="247" y="819"/>
              </a:cxn>
              <a:cxn ang="0">
                <a:pos x="220" y="845"/>
              </a:cxn>
              <a:cxn ang="0">
                <a:pos x="223" y="865"/>
              </a:cxn>
              <a:cxn ang="0">
                <a:pos x="205" y="871"/>
              </a:cxn>
              <a:cxn ang="0">
                <a:pos x="205" y="886"/>
              </a:cxn>
              <a:cxn ang="0">
                <a:pos x="184" y="939"/>
              </a:cxn>
              <a:cxn ang="0">
                <a:pos x="180" y="984"/>
              </a:cxn>
              <a:cxn ang="0">
                <a:pos x="158" y="975"/>
              </a:cxn>
              <a:cxn ang="0">
                <a:pos x="124" y="935"/>
              </a:cxn>
              <a:cxn ang="0">
                <a:pos x="98" y="851"/>
              </a:cxn>
            </a:cxnLst>
            <a:rect l="0" t="0" r="r" b="b"/>
            <a:pathLst>
              <a:path w="626" h="984">
                <a:moveTo>
                  <a:pt x="94" y="843"/>
                </a:moveTo>
                <a:lnTo>
                  <a:pt x="82" y="801"/>
                </a:lnTo>
                <a:lnTo>
                  <a:pt x="66" y="749"/>
                </a:lnTo>
                <a:lnTo>
                  <a:pt x="64" y="742"/>
                </a:lnTo>
                <a:lnTo>
                  <a:pt x="34" y="647"/>
                </a:lnTo>
                <a:lnTo>
                  <a:pt x="3" y="555"/>
                </a:lnTo>
                <a:lnTo>
                  <a:pt x="0" y="545"/>
                </a:lnTo>
                <a:lnTo>
                  <a:pt x="6" y="524"/>
                </a:lnTo>
                <a:lnTo>
                  <a:pt x="33" y="541"/>
                </a:lnTo>
                <a:lnTo>
                  <a:pt x="33" y="531"/>
                </a:lnTo>
                <a:lnTo>
                  <a:pt x="38" y="496"/>
                </a:lnTo>
                <a:lnTo>
                  <a:pt x="57" y="497"/>
                </a:lnTo>
                <a:lnTo>
                  <a:pt x="45" y="453"/>
                </a:lnTo>
                <a:lnTo>
                  <a:pt x="52" y="439"/>
                </a:lnTo>
                <a:lnTo>
                  <a:pt x="72" y="416"/>
                </a:lnTo>
                <a:lnTo>
                  <a:pt x="82" y="369"/>
                </a:lnTo>
                <a:lnTo>
                  <a:pt x="69" y="361"/>
                </a:lnTo>
                <a:lnTo>
                  <a:pt x="70" y="333"/>
                </a:lnTo>
                <a:lnTo>
                  <a:pt x="62" y="308"/>
                </a:lnTo>
                <a:lnTo>
                  <a:pt x="81" y="265"/>
                </a:lnTo>
                <a:lnTo>
                  <a:pt x="76" y="232"/>
                </a:lnTo>
                <a:lnTo>
                  <a:pt x="73" y="206"/>
                </a:lnTo>
                <a:lnTo>
                  <a:pt x="138" y="18"/>
                </a:lnTo>
                <a:lnTo>
                  <a:pt x="170" y="45"/>
                </a:lnTo>
                <a:lnTo>
                  <a:pt x="183" y="57"/>
                </a:lnTo>
                <a:lnTo>
                  <a:pt x="237" y="35"/>
                </a:lnTo>
                <a:lnTo>
                  <a:pt x="267" y="3"/>
                </a:lnTo>
                <a:lnTo>
                  <a:pt x="279" y="0"/>
                </a:lnTo>
                <a:lnTo>
                  <a:pt x="333" y="18"/>
                </a:lnTo>
                <a:lnTo>
                  <a:pt x="348" y="34"/>
                </a:lnTo>
                <a:lnTo>
                  <a:pt x="362" y="38"/>
                </a:lnTo>
                <a:lnTo>
                  <a:pt x="447" y="320"/>
                </a:lnTo>
                <a:lnTo>
                  <a:pt x="495" y="327"/>
                </a:lnTo>
                <a:lnTo>
                  <a:pt x="504" y="320"/>
                </a:lnTo>
                <a:lnTo>
                  <a:pt x="524" y="393"/>
                </a:lnTo>
                <a:lnTo>
                  <a:pt x="547" y="412"/>
                </a:lnTo>
                <a:lnTo>
                  <a:pt x="553" y="410"/>
                </a:lnTo>
                <a:lnTo>
                  <a:pt x="553" y="398"/>
                </a:lnTo>
                <a:lnTo>
                  <a:pt x="580" y="403"/>
                </a:lnTo>
                <a:lnTo>
                  <a:pt x="612" y="437"/>
                </a:lnTo>
                <a:lnTo>
                  <a:pt x="626" y="458"/>
                </a:lnTo>
                <a:lnTo>
                  <a:pt x="597" y="512"/>
                </a:lnTo>
                <a:lnTo>
                  <a:pt x="592" y="512"/>
                </a:lnTo>
                <a:lnTo>
                  <a:pt x="594" y="515"/>
                </a:lnTo>
                <a:lnTo>
                  <a:pt x="588" y="513"/>
                </a:lnTo>
                <a:lnTo>
                  <a:pt x="577" y="518"/>
                </a:lnTo>
                <a:lnTo>
                  <a:pt x="579" y="523"/>
                </a:lnTo>
                <a:lnTo>
                  <a:pt x="562" y="537"/>
                </a:lnTo>
                <a:lnTo>
                  <a:pt x="565" y="549"/>
                </a:lnTo>
                <a:lnTo>
                  <a:pt x="554" y="565"/>
                </a:lnTo>
                <a:lnTo>
                  <a:pt x="550" y="556"/>
                </a:lnTo>
                <a:lnTo>
                  <a:pt x="523" y="561"/>
                </a:lnTo>
                <a:lnTo>
                  <a:pt x="518" y="584"/>
                </a:lnTo>
                <a:lnTo>
                  <a:pt x="508" y="587"/>
                </a:lnTo>
                <a:lnTo>
                  <a:pt x="499" y="593"/>
                </a:lnTo>
                <a:lnTo>
                  <a:pt x="500" y="608"/>
                </a:lnTo>
                <a:lnTo>
                  <a:pt x="474" y="635"/>
                </a:lnTo>
                <a:lnTo>
                  <a:pt x="451" y="639"/>
                </a:lnTo>
                <a:lnTo>
                  <a:pt x="426" y="610"/>
                </a:lnTo>
                <a:lnTo>
                  <a:pt x="432" y="629"/>
                </a:lnTo>
                <a:lnTo>
                  <a:pt x="415" y="680"/>
                </a:lnTo>
                <a:lnTo>
                  <a:pt x="386" y="645"/>
                </a:lnTo>
                <a:lnTo>
                  <a:pt x="380" y="604"/>
                </a:lnTo>
                <a:lnTo>
                  <a:pt x="376" y="604"/>
                </a:lnTo>
                <a:lnTo>
                  <a:pt x="369" y="622"/>
                </a:lnTo>
                <a:lnTo>
                  <a:pt x="361" y="638"/>
                </a:lnTo>
                <a:lnTo>
                  <a:pt x="358" y="667"/>
                </a:lnTo>
                <a:lnTo>
                  <a:pt x="358" y="694"/>
                </a:lnTo>
                <a:lnTo>
                  <a:pt x="370" y="719"/>
                </a:lnTo>
                <a:lnTo>
                  <a:pt x="338" y="757"/>
                </a:lnTo>
                <a:lnTo>
                  <a:pt x="326" y="754"/>
                </a:lnTo>
                <a:lnTo>
                  <a:pt x="313" y="764"/>
                </a:lnTo>
                <a:lnTo>
                  <a:pt x="312" y="773"/>
                </a:lnTo>
                <a:lnTo>
                  <a:pt x="296" y="784"/>
                </a:lnTo>
                <a:lnTo>
                  <a:pt x="285" y="784"/>
                </a:lnTo>
                <a:lnTo>
                  <a:pt x="282" y="801"/>
                </a:lnTo>
                <a:lnTo>
                  <a:pt x="272" y="815"/>
                </a:lnTo>
                <a:lnTo>
                  <a:pt x="261" y="807"/>
                </a:lnTo>
                <a:lnTo>
                  <a:pt x="255" y="803"/>
                </a:lnTo>
                <a:lnTo>
                  <a:pt x="247" y="819"/>
                </a:lnTo>
                <a:lnTo>
                  <a:pt x="228" y="829"/>
                </a:lnTo>
                <a:lnTo>
                  <a:pt x="220" y="845"/>
                </a:lnTo>
                <a:lnTo>
                  <a:pt x="225" y="857"/>
                </a:lnTo>
                <a:lnTo>
                  <a:pt x="223" y="865"/>
                </a:lnTo>
                <a:lnTo>
                  <a:pt x="217" y="863"/>
                </a:lnTo>
                <a:lnTo>
                  <a:pt x="205" y="871"/>
                </a:lnTo>
                <a:lnTo>
                  <a:pt x="202" y="879"/>
                </a:lnTo>
                <a:lnTo>
                  <a:pt x="205" y="886"/>
                </a:lnTo>
                <a:lnTo>
                  <a:pt x="212" y="885"/>
                </a:lnTo>
                <a:lnTo>
                  <a:pt x="184" y="939"/>
                </a:lnTo>
                <a:lnTo>
                  <a:pt x="189" y="957"/>
                </a:lnTo>
                <a:lnTo>
                  <a:pt x="180" y="984"/>
                </a:lnTo>
                <a:lnTo>
                  <a:pt x="171" y="981"/>
                </a:lnTo>
                <a:lnTo>
                  <a:pt x="158" y="975"/>
                </a:lnTo>
                <a:lnTo>
                  <a:pt x="147" y="950"/>
                </a:lnTo>
                <a:lnTo>
                  <a:pt x="124" y="935"/>
                </a:lnTo>
                <a:lnTo>
                  <a:pt x="114" y="895"/>
                </a:lnTo>
                <a:lnTo>
                  <a:pt x="98" y="851"/>
                </a:lnTo>
                <a:lnTo>
                  <a:pt x="94" y="843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4" name="Freeform 22"/>
          <p:cNvSpPr>
            <a:spLocks/>
          </p:cNvSpPr>
          <p:nvPr/>
        </p:nvSpPr>
        <p:spPr bwMode="auto">
          <a:xfrm>
            <a:off x="8089903" y="1531938"/>
            <a:ext cx="22225" cy="12700"/>
          </a:xfrm>
          <a:custGeom>
            <a:avLst/>
            <a:gdLst/>
            <a:ahLst/>
            <a:cxnLst>
              <a:cxn ang="0">
                <a:pos x="4" y="17"/>
              </a:cxn>
              <a:cxn ang="0">
                <a:pos x="28" y="10"/>
              </a:cxn>
              <a:cxn ang="0">
                <a:pos x="16" y="0"/>
              </a:cxn>
              <a:cxn ang="0">
                <a:pos x="0" y="5"/>
              </a:cxn>
              <a:cxn ang="0">
                <a:pos x="4" y="17"/>
              </a:cxn>
            </a:cxnLst>
            <a:rect l="0" t="0" r="r" b="b"/>
            <a:pathLst>
              <a:path w="28" h="17">
                <a:moveTo>
                  <a:pt x="4" y="17"/>
                </a:moveTo>
                <a:lnTo>
                  <a:pt x="28" y="10"/>
                </a:lnTo>
                <a:lnTo>
                  <a:pt x="16" y="0"/>
                </a:lnTo>
                <a:lnTo>
                  <a:pt x="0" y="5"/>
                </a:lnTo>
                <a:lnTo>
                  <a:pt x="4" y="17"/>
                </a:lnTo>
                <a:close/>
              </a:path>
            </a:pathLst>
          </a:custGeom>
          <a:solidFill>
            <a:srgbClr val="DDDDDD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15" name="Freeform 23"/>
          <p:cNvSpPr>
            <a:spLocks/>
          </p:cNvSpPr>
          <p:nvPr/>
        </p:nvSpPr>
        <p:spPr bwMode="auto">
          <a:xfrm>
            <a:off x="7586664" y="1825627"/>
            <a:ext cx="452437" cy="244475"/>
          </a:xfrm>
          <a:custGeom>
            <a:avLst/>
            <a:gdLst/>
            <a:ahLst/>
            <a:cxnLst>
              <a:cxn ang="0">
                <a:pos x="444" y="249"/>
              </a:cxn>
              <a:cxn ang="0">
                <a:pos x="435" y="261"/>
              </a:cxn>
              <a:cxn ang="0">
                <a:pos x="423" y="284"/>
              </a:cxn>
              <a:cxn ang="0">
                <a:pos x="399" y="299"/>
              </a:cxn>
              <a:cxn ang="0">
                <a:pos x="388" y="265"/>
              </a:cxn>
              <a:cxn ang="0">
                <a:pos x="365" y="253"/>
              </a:cxn>
              <a:cxn ang="0">
                <a:pos x="353" y="248"/>
              </a:cxn>
              <a:cxn ang="0">
                <a:pos x="336" y="227"/>
              </a:cxn>
              <a:cxn ang="0">
                <a:pos x="329" y="200"/>
              </a:cxn>
              <a:cxn ang="0">
                <a:pos x="311" y="205"/>
              </a:cxn>
              <a:cxn ang="0">
                <a:pos x="273" y="217"/>
              </a:cxn>
              <a:cxn ang="0">
                <a:pos x="266" y="217"/>
              </a:cxn>
              <a:cxn ang="0">
                <a:pos x="219" y="228"/>
              </a:cxn>
              <a:cxn ang="0">
                <a:pos x="215" y="228"/>
              </a:cxn>
              <a:cxn ang="0">
                <a:pos x="185" y="235"/>
              </a:cxn>
              <a:cxn ang="0">
                <a:pos x="156" y="242"/>
              </a:cxn>
              <a:cxn ang="0">
                <a:pos x="109" y="254"/>
              </a:cxn>
              <a:cxn ang="0">
                <a:pos x="72" y="263"/>
              </a:cxn>
              <a:cxn ang="0">
                <a:pos x="13" y="275"/>
              </a:cxn>
              <a:cxn ang="0">
                <a:pos x="4" y="277"/>
              </a:cxn>
              <a:cxn ang="0">
                <a:pos x="0" y="261"/>
              </a:cxn>
              <a:cxn ang="0">
                <a:pos x="3" y="150"/>
              </a:cxn>
              <a:cxn ang="0">
                <a:pos x="4" y="123"/>
              </a:cxn>
              <a:cxn ang="0">
                <a:pos x="37" y="115"/>
              </a:cxn>
              <a:cxn ang="0">
                <a:pos x="42" y="115"/>
              </a:cxn>
              <a:cxn ang="0">
                <a:pos x="54" y="111"/>
              </a:cxn>
              <a:cxn ang="0">
                <a:pos x="120" y="97"/>
              </a:cxn>
              <a:cxn ang="0">
                <a:pos x="141" y="93"/>
              </a:cxn>
              <a:cxn ang="0">
                <a:pos x="154" y="90"/>
              </a:cxn>
              <a:cxn ang="0">
                <a:pos x="203" y="79"/>
              </a:cxn>
              <a:cxn ang="0">
                <a:pos x="213" y="78"/>
              </a:cxn>
              <a:cxn ang="0">
                <a:pos x="308" y="49"/>
              </a:cxn>
              <a:cxn ang="0">
                <a:pos x="309" y="45"/>
              </a:cxn>
              <a:cxn ang="0">
                <a:pos x="333" y="24"/>
              </a:cxn>
              <a:cxn ang="0">
                <a:pos x="366" y="0"/>
              </a:cxn>
              <a:cxn ang="0">
                <a:pos x="407" y="31"/>
              </a:cxn>
              <a:cxn ang="0">
                <a:pos x="393" y="62"/>
              </a:cxn>
              <a:cxn ang="0">
                <a:pos x="371" y="95"/>
              </a:cxn>
              <a:cxn ang="0">
                <a:pos x="383" y="120"/>
              </a:cxn>
              <a:cxn ang="0">
                <a:pos x="400" y="127"/>
              </a:cxn>
              <a:cxn ang="0">
                <a:pos x="449" y="171"/>
              </a:cxn>
              <a:cxn ang="0">
                <a:pos x="449" y="185"/>
              </a:cxn>
              <a:cxn ang="0">
                <a:pos x="470" y="209"/>
              </a:cxn>
              <a:cxn ang="0">
                <a:pos x="519" y="215"/>
              </a:cxn>
              <a:cxn ang="0">
                <a:pos x="546" y="173"/>
              </a:cxn>
              <a:cxn ang="0">
                <a:pos x="518" y="137"/>
              </a:cxn>
              <a:cxn ang="0">
                <a:pos x="570" y="210"/>
              </a:cxn>
              <a:cxn ang="0">
                <a:pos x="566" y="218"/>
              </a:cxn>
              <a:cxn ang="0">
                <a:pos x="507" y="242"/>
              </a:cxn>
              <a:cxn ang="0">
                <a:pos x="472" y="269"/>
              </a:cxn>
              <a:cxn ang="0">
                <a:pos x="430" y="308"/>
              </a:cxn>
              <a:cxn ang="0">
                <a:pos x="462" y="275"/>
              </a:cxn>
              <a:cxn ang="0">
                <a:pos x="458" y="241"/>
              </a:cxn>
            </a:cxnLst>
            <a:rect l="0" t="0" r="r" b="b"/>
            <a:pathLst>
              <a:path w="570" h="308">
                <a:moveTo>
                  <a:pt x="456" y="240"/>
                </a:moveTo>
                <a:lnTo>
                  <a:pt x="444" y="249"/>
                </a:lnTo>
                <a:lnTo>
                  <a:pt x="435" y="260"/>
                </a:lnTo>
                <a:lnTo>
                  <a:pt x="435" y="261"/>
                </a:lnTo>
                <a:lnTo>
                  <a:pt x="426" y="263"/>
                </a:lnTo>
                <a:lnTo>
                  <a:pt x="423" y="284"/>
                </a:lnTo>
                <a:lnTo>
                  <a:pt x="413" y="297"/>
                </a:lnTo>
                <a:lnTo>
                  <a:pt x="399" y="299"/>
                </a:lnTo>
                <a:lnTo>
                  <a:pt x="392" y="278"/>
                </a:lnTo>
                <a:lnTo>
                  <a:pt x="388" y="265"/>
                </a:lnTo>
                <a:lnTo>
                  <a:pt x="375" y="261"/>
                </a:lnTo>
                <a:lnTo>
                  <a:pt x="365" y="253"/>
                </a:lnTo>
                <a:lnTo>
                  <a:pt x="363" y="251"/>
                </a:lnTo>
                <a:lnTo>
                  <a:pt x="353" y="248"/>
                </a:lnTo>
                <a:lnTo>
                  <a:pt x="342" y="224"/>
                </a:lnTo>
                <a:lnTo>
                  <a:pt x="336" y="227"/>
                </a:lnTo>
                <a:lnTo>
                  <a:pt x="332" y="207"/>
                </a:lnTo>
                <a:lnTo>
                  <a:pt x="329" y="200"/>
                </a:lnTo>
                <a:lnTo>
                  <a:pt x="320" y="203"/>
                </a:lnTo>
                <a:lnTo>
                  <a:pt x="311" y="205"/>
                </a:lnTo>
                <a:lnTo>
                  <a:pt x="306" y="207"/>
                </a:lnTo>
                <a:lnTo>
                  <a:pt x="273" y="217"/>
                </a:lnTo>
                <a:lnTo>
                  <a:pt x="267" y="219"/>
                </a:lnTo>
                <a:lnTo>
                  <a:pt x="266" y="217"/>
                </a:lnTo>
                <a:lnTo>
                  <a:pt x="224" y="227"/>
                </a:lnTo>
                <a:lnTo>
                  <a:pt x="219" y="228"/>
                </a:lnTo>
                <a:lnTo>
                  <a:pt x="218" y="228"/>
                </a:lnTo>
                <a:lnTo>
                  <a:pt x="215" y="228"/>
                </a:lnTo>
                <a:lnTo>
                  <a:pt x="214" y="229"/>
                </a:lnTo>
                <a:lnTo>
                  <a:pt x="185" y="235"/>
                </a:lnTo>
                <a:lnTo>
                  <a:pt x="178" y="237"/>
                </a:lnTo>
                <a:lnTo>
                  <a:pt x="156" y="242"/>
                </a:lnTo>
                <a:lnTo>
                  <a:pt x="111" y="263"/>
                </a:lnTo>
                <a:lnTo>
                  <a:pt x="109" y="254"/>
                </a:lnTo>
                <a:lnTo>
                  <a:pt x="79" y="261"/>
                </a:lnTo>
                <a:lnTo>
                  <a:pt x="72" y="263"/>
                </a:lnTo>
                <a:lnTo>
                  <a:pt x="23" y="272"/>
                </a:lnTo>
                <a:lnTo>
                  <a:pt x="13" y="275"/>
                </a:lnTo>
                <a:lnTo>
                  <a:pt x="5" y="277"/>
                </a:lnTo>
                <a:lnTo>
                  <a:pt x="4" y="277"/>
                </a:lnTo>
                <a:lnTo>
                  <a:pt x="0" y="270"/>
                </a:lnTo>
                <a:lnTo>
                  <a:pt x="0" y="261"/>
                </a:lnTo>
                <a:lnTo>
                  <a:pt x="3" y="175"/>
                </a:lnTo>
                <a:lnTo>
                  <a:pt x="3" y="150"/>
                </a:lnTo>
                <a:lnTo>
                  <a:pt x="3" y="138"/>
                </a:lnTo>
                <a:lnTo>
                  <a:pt x="4" y="123"/>
                </a:lnTo>
                <a:lnTo>
                  <a:pt x="33" y="116"/>
                </a:lnTo>
                <a:lnTo>
                  <a:pt x="37" y="115"/>
                </a:lnTo>
                <a:lnTo>
                  <a:pt x="40" y="115"/>
                </a:lnTo>
                <a:lnTo>
                  <a:pt x="42" y="115"/>
                </a:lnTo>
                <a:lnTo>
                  <a:pt x="43" y="114"/>
                </a:lnTo>
                <a:lnTo>
                  <a:pt x="54" y="111"/>
                </a:lnTo>
                <a:lnTo>
                  <a:pt x="82" y="105"/>
                </a:lnTo>
                <a:lnTo>
                  <a:pt x="120" y="97"/>
                </a:lnTo>
                <a:lnTo>
                  <a:pt x="126" y="96"/>
                </a:lnTo>
                <a:lnTo>
                  <a:pt x="141" y="93"/>
                </a:lnTo>
                <a:lnTo>
                  <a:pt x="144" y="92"/>
                </a:lnTo>
                <a:lnTo>
                  <a:pt x="154" y="90"/>
                </a:lnTo>
                <a:lnTo>
                  <a:pt x="188" y="83"/>
                </a:lnTo>
                <a:lnTo>
                  <a:pt x="203" y="79"/>
                </a:lnTo>
                <a:lnTo>
                  <a:pt x="208" y="78"/>
                </a:lnTo>
                <a:lnTo>
                  <a:pt x="213" y="78"/>
                </a:lnTo>
                <a:lnTo>
                  <a:pt x="305" y="56"/>
                </a:lnTo>
                <a:lnTo>
                  <a:pt x="308" y="49"/>
                </a:lnTo>
                <a:lnTo>
                  <a:pt x="309" y="47"/>
                </a:lnTo>
                <a:lnTo>
                  <a:pt x="309" y="45"/>
                </a:lnTo>
                <a:lnTo>
                  <a:pt x="310" y="44"/>
                </a:lnTo>
                <a:lnTo>
                  <a:pt x="333" y="24"/>
                </a:lnTo>
                <a:lnTo>
                  <a:pt x="335" y="12"/>
                </a:lnTo>
                <a:lnTo>
                  <a:pt x="366" y="0"/>
                </a:lnTo>
                <a:lnTo>
                  <a:pt x="388" y="36"/>
                </a:lnTo>
                <a:lnTo>
                  <a:pt x="407" y="31"/>
                </a:lnTo>
                <a:lnTo>
                  <a:pt x="411" y="45"/>
                </a:lnTo>
                <a:lnTo>
                  <a:pt x="393" y="62"/>
                </a:lnTo>
                <a:lnTo>
                  <a:pt x="375" y="99"/>
                </a:lnTo>
                <a:lnTo>
                  <a:pt x="371" y="95"/>
                </a:lnTo>
                <a:lnTo>
                  <a:pt x="372" y="109"/>
                </a:lnTo>
                <a:lnTo>
                  <a:pt x="383" y="120"/>
                </a:lnTo>
                <a:lnTo>
                  <a:pt x="400" y="126"/>
                </a:lnTo>
                <a:lnTo>
                  <a:pt x="400" y="127"/>
                </a:lnTo>
                <a:lnTo>
                  <a:pt x="407" y="126"/>
                </a:lnTo>
                <a:lnTo>
                  <a:pt x="449" y="171"/>
                </a:lnTo>
                <a:lnTo>
                  <a:pt x="435" y="176"/>
                </a:lnTo>
                <a:lnTo>
                  <a:pt x="449" y="185"/>
                </a:lnTo>
                <a:lnTo>
                  <a:pt x="455" y="182"/>
                </a:lnTo>
                <a:lnTo>
                  <a:pt x="470" y="209"/>
                </a:lnTo>
                <a:lnTo>
                  <a:pt x="479" y="215"/>
                </a:lnTo>
                <a:lnTo>
                  <a:pt x="519" y="215"/>
                </a:lnTo>
                <a:lnTo>
                  <a:pt x="548" y="193"/>
                </a:lnTo>
                <a:lnTo>
                  <a:pt x="546" y="173"/>
                </a:lnTo>
                <a:lnTo>
                  <a:pt x="537" y="174"/>
                </a:lnTo>
                <a:lnTo>
                  <a:pt x="518" y="137"/>
                </a:lnTo>
                <a:lnTo>
                  <a:pt x="540" y="149"/>
                </a:lnTo>
                <a:lnTo>
                  <a:pt x="570" y="210"/>
                </a:lnTo>
                <a:lnTo>
                  <a:pt x="568" y="241"/>
                </a:lnTo>
                <a:lnTo>
                  <a:pt x="566" y="218"/>
                </a:lnTo>
                <a:lnTo>
                  <a:pt x="560" y="215"/>
                </a:lnTo>
                <a:lnTo>
                  <a:pt x="507" y="242"/>
                </a:lnTo>
                <a:lnTo>
                  <a:pt x="491" y="260"/>
                </a:lnTo>
                <a:lnTo>
                  <a:pt x="472" y="269"/>
                </a:lnTo>
                <a:lnTo>
                  <a:pt x="467" y="276"/>
                </a:lnTo>
                <a:lnTo>
                  <a:pt x="430" y="308"/>
                </a:lnTo>
                <a:lnTo>
                  <a:pt x="432" y="301"/>
                </a:lnTo>
                <a:lnTo>
                  <a:pt x="462" y="275"/>
                </a:lnTo>
                <a:lnTo>
                  <a:pt x="465" y="252"/>
                </a:lnTo>
                <a:lnTo>
                  <a:pt x="458" y="241"/>
                </a:lnTo>
                <a:lnTo>
                  <a:pt x="456" y="2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6" name="Freeform 24"/>
          <p:cNvSpPr>
            <a:spLocks/>
          </p:cNvSpPr>
          <p:nvPr/>
        </p:nvSpPr>
        <p:spPr bwMode="auto">
          <a:xfrm>
            <a:off x="7943854" y="2047878"/>
            <a:ext cx="47625" cy="34925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12" y="45"/>
              </a:cxn>
              <a:cxn ang="0">
                <a:pos x="16" y="39"/>
              </a:cxn>
              <a:cxn ang="0">
                <a:pos x="60" y="21"/>
              </a:cxn>
              <a:cxn ang="0">
                <a:pos x="53" y="10"/>
              </a:cxn>
              <a:cxn ang="0">
                <a:pos x="29" y="0"/>
              </a:cxn>
              <a:cxn ang="0">
                <a:pos x="12" y="29"/>
              </a:cxn>
              <a:cxn ang="0">
                <a:pos x="0" y="39"/>
              </a:cxn>
            </a:cxnLst>
            <a:rect l="0" t="0" r="r" b="b"/>
            <a:pathLst>
              <a:path w="60" h="45">
                <a:moveTo>
                  <a:pt x="0" y="39"/>
                </a:moveTo>
                <a:lnTo>
                  <a:pt x="12" y="45"/>
                </a:lnTo>
                <a:lnTo>
                  <a:pt x="16" y="39"/>
                </a:lnTo>
                <a:lnTo>
                  <a:pt x="60" y="21"/>
                </a:lnTo>
                <a:lnTo>
                  <a:pt x="53" y="10"/>
                </a:lnTo>
                <a:lnTo>
                  <a:pt x="29" y="0"/>
                </a:lnTo>
                <a:lnTo>
                  <a:pt x="12" y="29"/>
                </a:lnTo>
                <a:lnTo>
                  <a:pt x="0" y="39"/>
                </a:lnTo>
                <a:close/>
              </a:path>
            </a:pathLst>
          </a:custGeom>
          <a:solidFill>
            <a:srgbClr val="DDDDDD"/>
          </a:solidFill>
          <a:ln w="1588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17" name="Freeform 25"/>
          <p:cNvSpPr>
            <a:spLocks/>
          </p:cNvSpPr>
          <p:nvPr/>
        </p:nvSpPr>
        <p:spPr bwMode="auto">
          <a:xfrm>
            <a:off x="8013700" y="2043115"/>
            <a:ext cx="34925" cy="26987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3" y="30"/>
              </a:cxn>
              <a:cxn ang="0">
                <a:pos x="34" y="32"/>
              </a:cxn>
              <a:cxn ang="0">
                <a:pos x="45" y="13"/>
              </a:cxn>
              <a:cxn ang="0">
                <a:pos x="41" y="9"/>
              </a:cxn>
              <a:cxn ang="0">
                <a:pos x="30" y="0"/>
              </a:cxn>
              <a:cxn ang="0">
                <a:pos x="36" y="12"/>
              </a:cxn>
              <a:cxn ang="0">
                <a:pos x="30" y="20"/>
              </a:cxn>
              <a:cxn ang="0">
                <a:pos x="11" y="27"/>
              </a:cxn>
              <a:cxn ang="0">
                <a:pos x="0" y="26"/>
              </a:cxn>
            </a:cxnLst>
            <a:rect l="0" t="0" r="r" b="b"/>
            <a:pathLst>
              <a:path w="45" h="32">
                <a:moveTo>
                  <a:pt x="0" y="26"/>
                </a:moveTo>
                <a:lnTo>
                  <a:pt x="3" y="30"/>
                </a:lnTo>
                <a:lnTo>
                  <a:pt x="34" y="32"/>
                </a:lnTo>
                <a:lnTo>
                  <a:pt x="45" y="13"/>
                </a:lnTo>
                <a:lnTo>
                  <a:pt x="41" y="9"/>
                </a:lnTo>
                <a:lnTo>
                  <a:pt x="30" y="0"/>
                </a:lnTo>
                <a:lnTo>
                  <a:pt x="36" y="12"/>
                </a:lnTo>
                <a:lnTo>
                  <a:pt x="30" y="20"/>
                </a:lnTo>
                <a:lnTo>
                  <a:pt x="11" y="27"/>
                </a:lnTo>
                <a:lnTo>
                  <a:pt x="0" y="26"/>
                </a:lnTo>
                <a:close/>
              </a:path>
            </a:pathLst>
          </a:custGeom>
          <a:solidFill>
            <a:srgbClr val="DDDDDD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18" name="Freeform 26"/>
          <p:cNvSpPr>
            <a:spLocks/>
          </p:cNvSpPr>
          <p:nvPr/>
        </p:nvSpPr>
        <p:spPr bwMode="auto">
          <a:xfrm>
            <a:off x="7659690" y="1435101"/>
            <a:ext cx="222251" cy="466725"/>
          </a:xfrm>
          <a:custGeom>
            <a:avLst/>
            <a:gdLst/>
            <a:ahLst/>
            <a:cxnLst>
              <a:cxn ang="0">
                <a:pos x="6" y="401"/>
              </a:cxn>
              <a:cxn ang="0">
                <a:pos x="3" y="395"/>
              </a:cxn>
              <a:cxn ang="0">
                <a:pos x="9" y="368"/>
              </a:cxn>
              <a:cxn ang="0">
                <a:pos x="14" y="360"/>
              </a:cxn>
              <a:cxn ang="0">
                <a:pos x="17" y="309"/>
              </a:cxn>
              <a:cxn ang="0">
                <a:pos x="20" y="279"/>
              </a:cxn>
              <a:cxn ang="0">
                <a:pos x="18" y="273"/>
              </a:cxn>
              <a:cxn ang="0">
                <a:pos x="11" y="254"/>
              </a:cxn>
              <a:cxn ang="0">
                <a:pos x="15" y="236"/>
              </a:cxn>
              <a:cxn ang="0">
                <a:pos x="38" y="225"/>
              </a:cxn>
              <a:cxn ang="0">
                <a:pos x="39" y="219"/>
              </a:cxn>
              <a:cxn ang="0">
                <a:pos x="45" y="211"/>
              </a:cxn>
              <a:cxn ang="0">
                <a:pos x="67" y="185"/>
              </a:cxn>
              <a:cxn ang="0">
                <a:pos x="47" y="134"/>
              </a:cxn>
              <a:cxn ang="0">
                <a:pos x="58" y="96"/>
              </a:cxn>
              <a:cxn ang="0">
                <a:pos x="50" y="75"/>
              </a:cxn>
              <a:cxn ang="0">
                <a:pos x="47" y="26"/>
              </a:cxn>
              <a:cxn ang="0">
                <a:pos x="73" y="13"/>
              </a:cxn>
              <a:cxn ang="0">
                <a:pos x="77" y="15"/>
              </a:cxn>
              <a:cxn ang="0">
                <a:pos x="92" y="12"/>
              </a:cxn>
              <a:cxn ang="0">
                <a:pos x="94" y="0"/>
              </a:cxn>
              <a:cxn ang="0">
                <a:pos x="100" y="9"/>
              </a:cxn>
              <a:cxn ang="0">
                <a:pos x="103" y="19"/>
              </a:cxn>
              <a:cxn ang="0">
                <a:pos x="134" y="111"/>
              </a:cxn>
              <a:cxn ang="0">
                <a:pos x="164" y="206"/>
              </a:cxn>
              <a:cxn ang="0">
                <a:pos x="166" y="213"/>
              </a:cxn>
              <a:cxn ang="0">
                <a:pos x="182" y="265"/>
              </a:cxn>
              <a:cxn ang="0">
                <a:pos x="194" y="307"/>
              </a:cxn>
              <a:cxn ang="0">
                <a:pos x="198" y="315"/>
              </a:cxn>
              <a:cxn ang="0">
                <a:pos x="214" y="359"/>
              </a:cxn>
              <a:cxn ang="0">
                <a:pos x="224" y="399"/>
              </a:cxn>
              <a:cxn ang="0">
                <a:pos x="247" y="414"/>
              </a:cxn>
              <a:cxn ang="0">
                <a:pos x="258" y="439"/>
              </a:cxn>
              <a:cxn ang="0">
                <a:pos x="271" y="445"/>
              </a:cxn>
              <a:cxn ang="0">
                <a:pos x="280" y="448"/>
              </a:cxn>
              <a:cxn ang="0">
                <a:pos x="278" y="448"/>
              </a:cxn>
              <a:cxn ang="0">
                <a:pos x="274" y="480"/>
              </a:cxn>
              <a:cxn ang="0">
                <a:pos x="272" y="491"/>
              </a:cxn>
              <a:cxn ang="0">
                <a:pos x="241" y="503"/>
              </a:cxn>
              <a:cxn ang="0">
                <a:pos x="239" y="515"/>
              </a:cxn>
              <a:cxn ang="0">
                <a:pos x="216" y="535"/>
              </a:cxn>
              <a:cxn ang="0">
                <a:pos x="215" y="536"/>
              </a:cxn>
              <a:cxn ang="0">
                <a:pos x="215" y="538"/>
              </a:cxn>
              <a:cxn ang="0">
                <a:pos x="214" y="540"/>
              </a:cxn>
              <a:cxn ang="0">
                <a:pos x="211" y="547"/>
              </a:cxn>
              <a:cxn ang="0">
                <a:pos x="119" y="569"/>
              </a:cxn>
              <a:cxn ang="0">
                <a:pos x="114" y="569"/>
              </a:cxn>
              <a:cxn ang="0">
                <a:pos x="109" y="570"/>
              </a:cxn>
              <a:cxn ang="0">
                <a:pos x="94" y="574"/>
              </a:cxn>
              <a:cxn ang="0">
                <a:pos x="60" y="581"/>
              </a:cxn>
              <a:cxn ang="0">
                <a:pos x="50" y="583"/>
              </a:cxn>
              <a:cxn ang="0">
                <a:pos x="47" y="584"/>
              </a:cxn>
              <a:cxn ang="0">
                <a:pos x="32" y="587"/>
              </a:cxn>
              <a:cxn ang="0">
                <a:pos x="9" y="544"/>
              </a:cxn>
              <a:cxn ang="0">
                <a:pos x="18" y="530"/>
              </a:cxn>
              <a:cxn ang="0">
                <a:pos x="11" y="497"/>
              </a:cxn>
              <a:cxn ang="0">
                <a:pos x="9" y="481"/>
              </a:cxn>
              <a:cxn ang="0">
                <a:pos x="3" y="425"/>
              </a:cxn>
              <a:cxn ang="0">
                <a:pos x="0" y="407"/>
              </a:cxn>
              <a:cxn ang="0">
                <a:pos x="6" y="401"/>
              </a:cxn>
            </a:cxnLst>
            <a:rect l="0" t="0" r="r" b="b"/>
            <a:pathLst>
              <a:path w="280" h="587">
                <a:moveTo>
                  <a:pt x="6" y="401"/>
                </a:moveTo>
                <a:lnTo>
                  <a:pt x="3" y="395"/>
                </a:lnTo>
                <a:lnTo>
                  <a:pt x="9" y="368"/>
                </a:lnTo>
                <a:lnTo>
                  <a:pt x="14" y="360"/>
                </a:lnTo>
                <a:lnTo>
                  <a:pt x="17" y="309"/>
                </a:lnTo>
                <a:lnTo>
                  <a:pt x="20" y="279"/>
                </a:lnTo>
                <a:lnTo>
                  <a:pt x="18" y="273"/>
                </a:lnTo>
                <a:lnTo>
                  <a:pt x="11" y="254"/>
                </a:lnTo>
                <a:lnTo>
                  <a:pt x="15" y="236"/>
                </a:lnTo>
                <a:lnTo>
                  <a:pt x="38" y="225"/>
                </a:lnTo>
                <a:lnTo>
                  <a:pt x="39" y="219"/>
                </a:lnTo>
                <a:lnTo>
                  <a:pt x="45" y="211"/>
                </a:lnTo>
                <a:lnTo>
                  <a:pt x="67" y="185"/>
                </a:lnTo>
                <a:lnTo>
                  <a:pt x="47" y="134"/>
                </a:lnTo>
                <a:lnTo>
                  <a:pt x="58" y="96"/>
                </a:lnTo>
                <a:lnTo>
                  <a:pt x="50" y="75"/>
                </a:lnTo>
                <a:lnTo>
                  <a:pt x="47" y="26"/>
                </a:lnTo>
                <a:lnTo>
                  <a:pt x="73" y="13"/>
                </a:lnTo>
                <a:lnTo>
                  <a:pt x="77" y="15"/>
                </a:lnTo>
                <a:lnTo>
                  <a:pt x="92" y="12"/>
                </a:lnTo>
                <a:lnTo>
                  <a:pt x="94" y="0"/>
                </a:lnTo>
                <a:lnTo>
                  <a:pt x="100" y="9"/>
                </a:lnTo>
                <a:lnTo>
                  <a:pt x="103" y="19"/>
                </a:lnTo>
                <a:lnTo>
                  <a:pt x="134" y="111"/>
                </a:lnTo>
                <a:lnTo>
                  <a:pt x="164" y="206"/>
                </a:lnTo>
                <a:lnTo>
                  <a:pt x="166" y="213"/>
                </a:lnTo>
                <a:lnTo>
                  <a:pt x="182" y="265"/>
                </a:lnTo>
                <a:lnTo>
                  <a:pt x="194" y="307"/>
                </a:lnTo>
                <a:lnTo>
                  <a:pt x="198" y="315"/>
                </a:lnTo>
                <a:lnTo>
                  <a:pt x="214" y="359"/>
                </a:lnTo>
                <a:lnTo>
                  <a:pt x="224" y="399"/>
                </a:lnTo>
                <a:lnTo>
                  <a:pt x="247" y="414"/>
                </a:lnTo>
                <a:lnTo>
                  <a:pt x="258" y="439"/>
                </a:lnTo>
                <a:lnTo>
                  <a:pt x="271" y="445"/>
                </a:lnTo>
                <a:lnTo>
                  <a:pt x="280" y="448"/>
                </a:lnTo>
                <a:lnTo>
                  <a:pt x="278" y="448"/>
                </a:lnTo>
                <a:lnTo>
                  <a:pt x="274" y="480"/>
                </a:lnTo>
                <a:lnTo>
                  <a:pt x="272" y="491"/>
                </a:lnTo>
                <a:lnTo>
                  <a:pt x="241" y="503"/>
                </a:lnTo>
                <a:lnTo>
                  <a:pt x="239" y="515"/>
                </a:lnTo>
                <a:lnTo>
                  <a:pt x="216" y="535"/>
                </a:lnTo>
                <a:lnTo>
                  <a:pt x="215" y="536"/>
                </a:lnTo>
                <a:lnTo>
                  <a:pt x="215" y="538"/>
                </a:lnTo>
                <a:lnTo>
                  <a:pt x="214" y="540"/>
                </a:lnTo>
                <a:lnTo>
                  <a:pt x="211" y="547"/>
                </a:lnTo>
                <a:lnTo>
                  <a:pt x="119" y="569"/>
                </a:lnTo>
                <a:lnTo>
                  <a:pt x="114" y="569"/>
                </a:lnTo>
                <a:lnTo>
                  <a:pt x="109" y="570"/>
                </a:lnTo>
                <a:lnTo>
                  <a:pt x="94" y="574"/>
                </a:lnTo>
                <a:lnTo>
                  <a:pt x="60" y="581"/>
                </a:lnTo>
                <a:lnTo>
                  <a:pt x="50" y="583"/>
                </a:lnTo>
                <a:lnTo>
                  <a:pt x="47" y="584"/>
                </a:lnTo>
                <a:lnTo>
                  <a:pt x="32" y="587"/>
                </a:lnTo>
                <a:lnTo>
                  <a:pt x="9" y="544"/>
                </a:lnTo>
                <a:lnTo>
                  <a:pt x="18" y="530"/>
                </a:lnTo>
                <a:lnTo>
                  <a:pt x="11" y="497"/>
                </a:lnTo>
                <a:lnTo>
                  <a:pt x="9" y="481"/>
                </a:lnTo>
                <a:lnTo>
                  <a:pt x="3" y="425"/>
                </a:lnTo>
                <a:lnTo>
                  <a:pt x="0" y="407"/>
                </a:lnTo>
                <a:lnTo>
                  <a:pt x="6" y="40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19" name="Freeform 27"/>
          <p:cNvSpPr>
            <a:spLocks/>
          </p:cNvSpPr>
          <p:nvPr/>
        </p:nvSpPr>
        <p:spPr bwMode="auto">
          <a:xfrm>
            <a:off x="6815141" y="1550991"/>
            <a:ext cx="1006475" cy="776287"/>
          </a:xfrm>
          <a:custGeom>
            <a:avLst/>
            <a:gdLst/>
            <a:ahLst/>
            <a:cxnLst>
              <a:cxn ang="0">
                <a:pos x="912" y="841"/>
              </a:cxn>
              <a:cxn ang="0">
                <a:pos x="892" y="835"/>
              </a:cxn>
              <a:cxn ang="0">
                <a:pos x="826" y="813"/>
              </a:cxn>
              <a:cxn ang="0">
                <a:pos x="795" y="802"/>
              </a:cxn>
              <a:cxn ang="0">
                <a:pos x="751" y="743"/>
              </a:cxn>
              <a:cxn ang="0">
                <a:pos x="693" y="701"/>
              </a:cxn>
              <a:cxn ang="0">
                <a:pos x="594" y="724"/>
              </a:cxn>
              <a:cxn ang="0">
                <a:pos x="555" y="732"/>
              </a:cxn>
              <a:cxn ang="0">
                <a:pos x="459" y="753"/>
              </a:cxn>
              <a:cxn ang="0">
                <a:pos x="361" y="773"/>
              </a:cxn>
              <a:cxn ang="0">
                <a:pos x="323" y="781"/>
              </a:cxn>
              <a:cxn ang="0">
                <a:pos x="246" y="796"/>
              </a:cxn>
              <a:cxn ang="0">
                <a:pos x="142" y="816"/>
              </a:cxn>
              <a:cxn ang="0">
                <a:pos x="101" y="825"/>
              </a:cxn>
              <a:cxn ang="0">
                <a:pos x="11" y="841"/>
              </a:cxn>
              <a:cxn ang="0">
                <a:pos x="85" y="702"/>
              </a:cxn>
              <a:cxn ang="0">
                <a:pos x="88" y="611"/>
              </a:cxn>
              <a:cxn ang="0">
                <a:pos x="156" y="514"/>
              </a:cxn>
              <a:cxn ang="0">
                <a:pos x="303" y="514"/>
              </a:cxn>
              <a:cxn ang="0">
                <a:pos x="421" y="465"/>
              </a:cxn>
              <a:cxn ang="0">
                <a:pos x="485" y="412"/>
              </a:cxn>
              <a:cxn ang="0">
                <a:pos x="468" y="349"/>
              </a:cxn>
              <a:cxn ang="0">
                <a:pos x="465" y="318"/>
              </a:cxn>
              <a:cxn ang="0">
                <a:pos x="445" y="273"/>
              </a:cxn>
              <a:cxn ang="0">
                <a:pos x="503" y="215"/>
              </a:cxn>
              <a:cxn ang="0">
                <a:pos x="588" y="84"/>
              </a:cxn>
              <a:cxn ang="0">
                <a:pos x="647" y="50"/>
              </a:cxn>
              <a:cxn ang="0">
                <a:pos x="846" y="0"/>
              </a:cxn>
              <a:cxn ang="0">
                <a:pos x="871" y="96"/>
              </a:cxn>
              <a:cxn ang="0">
                <a:pos x="881" y="173"/>
              </a:cxn>
              <a:cxn ang="0">
                <a:pos x="905" y="254"/>
              </a:cxn>
              <a:cxn ang="0">
                <a:pos x="947" y="351"/>
              </a:cxn>
              <a:cxn ang="0">
                <a:pos x="969" y="451"/>
              </a:cxn>
              <a:cxn ang="0">
                <a:pos x="975" y="496"/>
              </a:cxn>
              <a:cxn ang="0">
                <a:pos x="976" y="623"/>
              </a:cxn>
              <a:cxn ang="0">
                <a:pos x="993" y="705"/>
              </a:cxn>
              <a:cxn ang="0">
                <a:pos x="1001" y="754"/>
              </a:cxn>
              <a:cxn ang="0">
                <a:pos x="989" y="831"/>
              </a:cxn>
              <a:cxn ang="0">
                <a:pos x="993" y="881"/>
              </a:cxn>
              <a:cxn ang="0">
                <a:pos x="1015" y="869"/>
              </a:cxn>
              <a:cxn ang="0">
                <a:pos x="1090" y="834"/>
              </a:cxn>
              <a:cxn ang="0">
                <a:pos x="1212" y="769"/>
              </a:cxn>
              <a:cxn ang="0">
                <a:pos x="1269" y="775"/>
              </a:cxn>
              <a:cxn ang="0">
                <a:pos x="1032" y="935"/>
              </a:cxn>
              <a:cxn ang="0">
                <a:pos x="984" y="955"/>
              </a:cxn>
              <a:cxn ang="0">
                <a:pos x="955" y="963"/>
              </a:cxn>
              <a:cxn ang="0">
                <a:pos x="936" y="967"/>
              </a:cxn>
              <a:cxn ang="0">
                <a:pos x="945" y="943"/>
              </a:cxn>
              <a:cxn ang="0">
                <a:pos x="963" y="929"/>
              </a:cxn>
              <a:cxn ang="0">
                <a:pos x="967" y="886"/>
              </a:cxn>
              <a:cxn ang="0">
                <a:pos x="969" y="876"/>
              </a:cxn>
            </a:cxnLst>
            <a:rect l="0" t="0" r="r" b="b"/>
            <a:pathLst>
              <a:path w="1269" h="977">
                <a:moveTo>
                  <a:pt x="969" y="858"/>
                </a:moveTo>
                <a:lnTo>
                  <a:pt x="967" y="859"/>
                </a:lnTo>
                <a:lnTo>
                  <a:pt x="925" y="846"/>
                </a:lnTo>
                <a:lnTo>
                  <a:pt x="912" y="841"/>
                </a:lnTo>
                <a:lnTo>
                  <a:pt x="910" y="841"/>
                </a:lnTo>
                <a:lnTo>
                  <a:pt x="909" y="841"/>
                </a:lnTo>
                <a:lnTo>
                  <a:pt x="903" y="839"/>
                </a:lnTo>
                <a:lnTo>
                  <a:pt x="892" y="835"/>
                </a:lnTo>
                <a:lnTo>
                  <a:pt x="885" y="833"/>
                </a:lnTo>
                <a:lnTo>
                  <a:pt x="868" y="827"/>
                </a:lnTo>
                <a:lnTo>
                  <a:pt x="852" y="821"/>
                </a:lnTo>
                <a:lnTo>
                  <a:pt x="826" y="813"/>
                </a:lnTo>
                <a:lnTo>
                  <a:pt x="823" y="809"/>
                </a:lnTo>
                <a:lnTo>
                  <a:pt x="814" y="799"/>
                </a:lnTo>
                <a:lnTo>
                  <a:pt x="814" y="801"/>
                </a:lnTo>
                <a:lnTo>
                  <a:pt x="795" y="802"/>
                </a:lnTo>
                <a:lnTo>
                  <a:pt x="772" y="792"/>
                </a:lnTo>
                <a:lnTo>
                  <a:pt x="756" y="775"/>
                </a:lnTo>
                <a:lnTo>
                  <a:pt x="759" y="769"/>
                </a:lnTo>
                <a:lnTo>
                  <a:pt x="751" y="743"/>
                </a:lnTo>
                <a:lnTo>
                  <a:pt x="732" y="725"/>
                </a:lnTo>
                <a:lnTo>
                  <a:pt x="729" y="723"/>
                </a:lnTo>
                <a:lnTo>
                  <a:pt x="715" y="726"/>
                </a:lnTo>
                <a:lnTo>
                  <a:pt x="693" y="701"/>
                </a:lnTo>
                <a:lnTo>
                  <a:pt x="690" y="702"/>
                </a:lnTo>
                <a:lnTo>
                  <a:pt x="673" y="706"/>
                </a:lnTo>
                <a:lnTo>
                  <a:pt x="625" y="717"/>
                </a:lnTo>
                <a:lnTo>
                  <a:pt x="594" y="724"/>
                </a:lnTo>
                <a:lnTo>
                  <a:pt x="577" y="727"/>
                </a:lnTo>
                <a:lnTo>
                  <a:pt x="574" y="727"/>
                </a:lnTo>
                <a:lnTo>
                  <a:pt x="571" y="729"/>
                </a:lnTo>
                <a:lnTo>
                  <a:pt x="555" y="732"/>
                </a:lnTo>
                <a:lnTo>
                  <a:pt x="535" y="737"/>
                </a:lnTo>
                <a:lnTo>
                  <a:pt x="508" y="742"/>
                </a:lnTo>
                <a:lnTo>
                  <a:pt x="472" y="749"/>
                </a:lnTo>
                <a:lnTo>
                  <a:pt x="459" y="753"/>
                </a:lnTo>
                <a:lnTo>
                  <a:pt x="450" y="754"/>
                </a:lnTo>
                <a:lnTo>
                  <a:pt x="444" y="755"/>
                </a:lnTo>
                <a:lnTo>
                  <a:pt x="426" y="760"/>
                </a:lnTo>
                <a:lnTo>
                  <a:pt x="361" y="773"/>
                </a:lnTo>
                <a:lnTo>
                  <a:pt x="345" y="777"/>
                </a:lnTo>
                <a:lnTo>
                  <a:pt x="342" y="777"/>
                </a:lnTo>
                <a:lnTo>
                  <a:pt x="329" y="780"/>
                </a:lnTo>
                <a:lnTo>
                  <a:pt x="323" y="781"/>
                </a:lnTo>
                <a:lnTo>
                  <a:pt x="299" y="786"/>
                </a:lnTo>
                <a:lnTo>
                  <a:pt x="265" y="792"/>
                </a:lnTo>
                <a:lnTo>
                  <a:pt x="252" y="795"/>
                </a:lnTo>
                <a:lnTo>
                  <a:pt x="246" y="796"/>
                </a:lnTo>
                <a:lnTo>
                  <a:pt x="237" y="798"/>
                </a:lnTo>
                <a:lnTo>
                  <a:pt x="187" y="808"/>
                </a:lnTo>
                <a:lnTo>
                  <a:pt x="151" y="815"/>
                </a:lnTo>
                <a:lnTo>
                  <a:pt x="142" y="816"/>
                </a:lnTo>
                <a:lnTo>
                  <a:pt x="131" y="819"/>
                </a:lnTo>
                <a:lnTo>
                  <a:pt x="130" y="819"/>
                </a:lnTo>
                <a:lnTo>
                  <a:pt x="120" y="821"/>
                </a:lnTo>
                <a:lnTo>
                  <a:pt x="101" y="825"/>
                </a:lnTo>
                <a:lnTo>
                  <a:pt x="55" y="833"/>
                </a:lnTo>
                <a:lnTo>
                  <a:pt x="35" y="837"/>
                </a:lnTo>
                <a:lnTo>
                  <a:pt x="28" y="838"/>
                </a:lnTo>
                <a:lnTo>
                  <a:pt x="11" y="841"/>
                </a:lnTo>
                <a:lnTo>
                  <a:pt x="0" y="784"/>
                </a:lnTo>
                <a:lnTo>
                  <a:pt x="19" y="767"/>
                </a:lnTo>
                <a:lnTo>
                  <a:pt x="60" y="723"/>
                </a:lnTo>
                <a:lnTo>
                  <a:pt x="85" y="702"/>
                </a:lnTo>
                <a:lnTo>
                  <a:pt x="101" y="670"/>
                </a:lnTo>
                <a:lnTo>
                  <a:pt x="114" y="658"/>
                </a:lnTo>
                <a:lnTo>
                  <a:pt x="103" y="616"/>
                </a:lnTo>
                <a:lnTo>
                  <a:pt x="88" y="611"/>
                </a:lnTo>
                <a:lnTo>
                  <a:pt x="83" y="593"/>
                </a:lnTo>
                <a:lnTo>
                  <a:pt x="76" y="585"/>
                </a:lnTo>
                <a:lnTo>
                  <a:pt x="67" y="553"/>
                </a:lnTo>
                <a:lnTo>
                  <a:pt x="156" y="514"/>
                </a:lnTo>
                <a:lnTo>
                  <a:pt x="205" y="503"/>
                </a:lnTo>
                <a:lnTo>
                  <a:pt x="227" y="501"/>
                </a:lnTo>
                <a:lnTo>
                  <a:pt x="267" y="499"/>
                </a:lnTo>
                <a:lnTo>
                  <a:pt x="303" y="514"/>
                </a:lnTo>
                <a:lnTo>
                  <a:pt x="325" y="501"/>
                </a:lnTo>
                <a:lnTo>
                  <a:pt x="361" y="490"/>
                </a:lnTo>
                <a:lnTo>
                  <a:pt x="383" y="489"/>
                </a:lnTo>
                <a:lnTo>
                  <a:pt x="421" y="465"/>
                </a:lnTo>
                <a:lnTo>
                  <a:pt x="430" y="456"/>
                </a:lnTo>
                <a:lnTo>
                  <a:pt x="435" y="445"/>
                </a:lnTo>
                <a:lnTo>
                  <a:pt x="455" y="424"/>
                </a:lnTo>
                <a:lnTo>
                  <a:pt x="485" y="412"/>
                </a:lnTo>
                <a:lnTo>
                  <a:pt x="489" y="389"/>
                </a:lnTo>
                <a:lnTo>
                  <a:pt x="485" y="377"/>
                </a:lnTo>
                <a:lnTo>
                  <a:pt x="475" y="352"/>
                </a:lnTo>
                <a:lnTo>
                  <a:pt x="468" y="349"/>
                </a:lnTo>
                <a:lnTo>
                  <a:pt x="465" y="339"/>
                </a:lnTo>
                <a:lnTo>
                  <a:pt x="475" y="340"/>
                </a:lnTo>
                <a:lnTo>
                  <a:pt x="486" y="327"/>
                </a:lnTo>
                <a:lnTo>
                  <a:pt x="465" y="318"/>
                </a:lnTo>
                <a:lnTo>
                  <a:pt x="461" y="322"/>
                </a:lnTo>
                <a:lnTo>
                  <a:pt x="461" y="312"/>
                </a:lnTo>
                <a:lnTo>
                  <a:pt x="442" y="309"/>
                </a:lnTo>
                <a:lnTo>
                  <a:pt x="445" y="273"/>
                </a:lnTo>
                <a:lnTo>
                  <a:pt x="466" y="259"/>
                </a:lnTo>
                <a:lnTo>
                  <a:pt x="463" y="250"/>
                </a:lnTo>
                <a:lnTo>
                  <a:pt x="497" y="221"/>
                </a:lnTo>
                <a:lnTo>
                  <a:pt x="503" y="215"/>
                </a:lnTo>
                <a:lnTo>
                  <a:pt x="508" y="198"/>
                </a:lnTo>
                <a:lnTo>
                  <a:pt x="565" y="107"/>
                </a:lnTo>
                <a:lnTo>
                  <a:pt x="587" y="88"/>
                </a:lnTo>
                <a:lnTo>
                  <a:pt x="588" y="84"/>
                </a:lnTo>
                <a:lnTo>
                  <a:pt x="623" y="55"/>
                </a:lnTo>
                <a:lnTo>
                  <a:pt x="643" y="53"/>
                </a:lnTo>
                <a:lnTo>
                  <a:pt x="645" y="52"/>
                </a:lnTo>
                <a:lnTo>
                  <a:pt x="647" y="50"/>
                </a:lnTo>
                <a:lnTo>
                  <a:pt x="747" y="28"/>
                </a:lnTo>
                <a:lnTo>
                  <a:pt x="750" y="26"/>
                </a:lnTo>
                <a:lnTo>
                  <a:pt x="805" y="12"/>
                </a:lnTo>
                <a:lnTo>
                  <a:pt x="846" y="0"/>
                </a:lnTo>
                <a:lnTo>
                  <a:pt x="850" y="32"/>
                </a:lnTo>
                <a:lnTo>
                  <a:pt x="864" y="92"/>
                </a:lnTo>
                <a:lnTo>
                  <a:pt x="867" y="94"/>
                </a:lnTo>
                <a:lnTo>
                  <a:pt x="871" y="96"/>
                </a:lnTo>
                <a:lnTo>
                  <a:pt x="871" y="97"/>
                </a:lnTo>
                <a:lnTo>
                  <a:pt x="879" y="106"/>
                </a:lnTo>
                <a:lnTo>
                  <a:pt x="889" y="155"/>
                </a:lnTo>
                <a:lnTo>
                  <a:pt x="881" y="173"/>
                </a:lnTo>
                <a:lnTo>
                  <a:pt x="881" y="198"/>
                </a:lnTo>
                <a:lnTo>
                  <a:pt x="903" y="252"/>
                </a:lnTo>
                <a:lnTo>
                  <a:pt x="905" y="253"/>
                </a:lnTo>
                <a:lnTo>
                  <a:pt x="905" y="254"/>
                </a:lnTo>
                <a:lnTo>
                  <a:pt x="909" y="263"/>
                </a:lnTo>
                <a:lnTo>
                  <a:pt x="906" y="292"/>
                </a:lnTo>
                <a:lnTo>
                  <a:pt x="924" y="287"/>
                </a:lnTo>
                <a:lnTo>
                  <a:pt x="947" y="351"/>
                </a:lnTo>
                <a:lnTo>
                  <a:pt x="951" y="364"/>
                </a:lnTo>
                <a:lnTo>
                  <a:pt x="955" y="390"/>
                </a:lnTo>
                <a:lnTo>
                  <a:pt x="964" y="429"/>
                </a:lnTo>
                <a:lnTo>
                  <a:pt x="969" y="451"/>
                </a:lnTo>
                <a:lnTo>
                  <a:pt x="973" y="469"/>
                </a:lnTo>
                <a:lnTo>
                  <a:pt x="976" y="469"/>
                </a:lnTo>
                <a:lnTo>
                  <a:pt x="975" y="484"/>
                </a:lnTo>
                <a:lnTo>
                  <a:pt x="975" y="496"/>
                </a:lnTo>
                <a:lnTo>
                  <a:pt x="975" y="521"/>
                </a:lnTo>
                <a:lnTo>
                  <a:pt x="972" y="607"/>
                </a:lnTo>
                <a:lnTo>
                  <a:pt x="972" y="616"/>
                </a:lnTo>
                <a:lnTo>
                  <a:pt x="976" y="623"/>
                </a:lnTo>
                <a:lnTo>
                  <a:pt x="977" y="623"/>
                </a:lnTo>
                <a:lnTo>
                  <a:pt x="979" y="634"/>
                </a:lnTo>
                <a:lnTo>
                  <a:pt x="989" y="687"/>
                </a:lnTo>
                <a:lnTo>
                  <a:pt x="993" y="705"/>
                </a:lnTo>
                <a:lnTo>
                  <a:pt x="994" y="713"/>
                </a:lnTo>
                <a:lnTo>
                  <a:pt x="995" y="718"/>
                </a:lnTo>
                <a:lnTo>
                  <a:pt x="997" y="733"/>
                </a:lnTo>
                <a:lnTo>
                  <a:pt x="1001" y="754"/>
                </a:lnTo>
                <a:lnTo>
                  <a:pt x="1002" y="759"/>
                </a:lnTo>
                <a:lnTo>
                  <a:pt x="1005" y="768"/>
                </a:lnTo>
                <a:lnTo>
                  <a:pt x="1021" y="798"/>
                </a:lnTo>
                <a:lnTo>
                  <a:pt x="989" y="831"/>
                </a:lnTo>
                <a:lnTo>
                  <a:pt x="1007" y="852"/>
                </a:lnTo>
                <a:lnTo>
                  <a:pt x="995" y="870"/>
                </a:lnTo>
                <a:lnTo>
                  <a:pt x="995" y="880"/>
                </a:lnTo>
                <a:lnTo>
                  <a:pt x="993" y="881"/>
                </a:lnTo>
                <a:lnTo>
                  <a:pt x="995" y="883"/>
                </a:lnTo>
                <a:lnTo>
                  <a:pt x="997" y="886"/>
                </a:lnTo>
                <a:lnTo>
                  <a:pt x="1012" y="875"/>
                </a:lnTo>
                <a:lnTo>
                  <a:pt x="1015" y="869"/>
                </a:lnTo>
                <a:lnTo>
                  <a:pt x="1033" y="859"/>
                </a:lnTo>
                <a:lnTo>
                  <a:pt x="1051" y="850"/>
                </a:lnTo>
                <a:lnTo>
                  <a:pt x="1073" y="852"/>
                </a:lnTo>
                <a:lnTo>
                  <a:pt x="1090" y="834"/>
                </a:lnTo>
                <a:lnTo>
                  <a:pt x="1164" y="814"/>
                </a:lnTo>
                <a:lnTo>
                  <a:pt x="1199" y="773"/>
                </a:lnTo>
                <a:lnTo>
                  <a:pt x="1218" y="760"/>
                </a:lnTo>
                <a:lnTo>
                  <a:pt x="1212" y="769"/>
                </a:lnTo>
                <a:lnTo>
                  <a:pt x="1222" y="785"/>
                </a:lnTo>
                <a:lnTo>
                  <a:pt x="1245" y="789"/>
                </a:lnTo>
                <a:lnTo>
                  <a:pt x="1265" y="768"/>
                </a:lnTo>
                <a:lnTo>
                  <a:pt x="1269" y="775"/>
                </a:lnTo>
                <a:lnTo>
                  <a:pt x="1228" y="810"/>
                </a:lnTo>
                <a:lnTo>
                  <a:pt x="1089" y="912"/>
                </a:lnTo>
                <a:lnTo>
                  <a:pt x="1062" y="922"/>
                </a:lnTo>
                <a:lnTo>
                  <a:pt x="1032" y="935"/>
                </a:lnTo>
                <a:lnTo>
                  <a:pt x="1012" y="940"/>
                </a:lnTo>
                <a:lnTo>
                  <a:pt x="1011" y="940"/>
                </a:lnTo>
                <a:lnTo>
                  <a:pt x="994" y="949"/>
                </a:lnTo>
                <a:lnTo>
                  <a:pt x="984" y="955"/>
                </a:lnTo>
                <a:lnTo>
                  <a:pt x="984" y="951"/>
                </a:lnTo>
                <a:lnTo>
                  <a:pt x="973" y="952"/>
                </a:lnTo>
                <a:lnTo>
                  <a:pt x="965" y="947"/>
                </a:lnTo>
                <a:lnTo>
                  <a:pt x="955" y="963"/>
                </a:lnTo>
                <a:lnTo>
                  <a:pt x="937" y="977"/>
                </a:lnTo>
                <a:lnTo>
                  <a:pt x="936" y="977"/>
                </a:lnTo>
                <a:lnTo>
                  <a:pt x="937" y="972"/>
                </a:lnTo>
                <a:lnTo>
                  <a:pt x="936" y="967"/>
                </a:lnTo>
                <a:lnTo>
                  <a:pt x="941" y="955"/>
                </a:lnTo>
                <a:lnTo>
                  <a:pt x="940" y="949"/>
                </a:lnTo>
                <a:lnTo>
                  <a:pt x="939" y="947"/>
                </a:lnTo>
                <a:lnTo>
                  <a:pt x="945" y="943"/>
                </a:lnTo>
                <a:lnTo>
                  <a:pt x="948" y="942"/>
                </a:lnTo>
                <a:lnTo>
                  <a:pt x="957" y="939"/>
                </a:lnTo>
                <a:lnTo>
                  <a:pt x="961" y="937"/>
                </a:lnTo>
                <a:lnTo>
                  <a:pt x="963" y="929"/>
                </a:lnTo>
                <a:lnTo>
                  <a:pt x="963" y="922"/>
                </a:lnTo>
                <a:lnTo>
                  <a:pt x="963" y="913"/>
                </a:lnTo>
                <a:lnTo>
                  <a:pt x="965" y="904"/>
                </a:lnTo>
                <a:lnTo>
                  <a:pt x="967" y="886"/>
                </a:lnTo>
                <a:lnTo>
                  <a:pt x="969" y="885"/>
                </a:lnTo>
                <a:lnTo>
                  <a:pt x="969" y="883"/>
                </a:lnTo>
                <a:lnTo>
                  <a:pt x="969" y="882"/>
                </a:lnTo>
                <a:lnTo>
                  <a:pt x="969" y="876"/>
                </a:lnTo>
                <a:lnTo>
                  <a:pt x="969" y="864"/>
                </a:lnTo>
                <a:lnTo>
                  <a:pt x="969" y="862"/>
                </a:lnTo>
                <a:lnTo>
                  <a:pt x="969" y="85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20" name="Freeform 28"/>
          <p:cNvSpPr>
            <a:spLocks/>
          </p:cNvSpPr>
          <p:nvPr/>
        </p:nvSpPr>
        <p:spPr bwMode="auto">
          <a:xfrm>
            <a:off x="5103813" y="3937001"/>
            <a:ext cx="762000" cy="673100"/>
          </a:xfrm>
          <a:custGeom>
            <a:avLst/>
            <a:gdLst/>
            <a:ahLst/>
            <a:cxnLst>
              <a:cxn ang="0">
                <a:pos x="600" y="427"/>
              </a:cxn>
              <a:cxn ang="0">
                <a:pos x="650" y="423"/>
              </a:cxn>
              <a:cxn ang="0">
                <a:pos x="702" y="420"/>
              </a:cxn>
              <a:cxn ang="0">
                <a:pos x="793" y="413"/>
              </a:cxn>
              <a:cxn ang="0">
                <a:pos x="785" y="468"/>
              </a:cxn>
              <a:cxn ang="0">
                <a:pos x="815" y="528"/>
              </a:cxn>
              <a:cxn ang="0">
                <a:pos x="811" y="620"/>
              </a:cxn>
              <a:cxn ang="0">
                <a:pos x="822" y="654"/>
              </a:cxn>
              <a:cxn ang="0">
                <a:pos x="879" y="611"/>
              </a:cxn>
              <a:cxn ang="0">
                <a:pos x="906" y="648"/>
              </a:cxn>
              <a:cxn ang="0">
                <a:pos x="864" y="702"/>
              </a:cxn>
              <a:cxn ang="0">
                <a:pos x="860" y="732"/>
              </a:cxn>
              <a:cxn ang="0">
                <a:pos x="918" y="768"/>
              </a:cxn>
              <a:cxn ang="0">
                <a:pos x="956" y="817"/>
              </a:cxn>
              <a:cxn ang="0">
                <a:pos x="921" y="816"/>
              </a:cxn>
              <a:cxn ang="0">
                <a:pos x="897" y="818"/>
              </a:cxn>
              <a:cxn ang="0">
                <a:pos x="795" y="781"/>
              </a:cxn>
              <a:cxn ang="0">
                <a:pos x="729" y="833"/>
              </a:cxn>
              <a:cxn ang="0">
                <a:pos x="704" y="810"/>
              </a:cxn>
              <a:cxn ang="0">
                <a:pos x="626" y="848"/>
              </a:cxn>
              <a:cxn ang="0">
                <a:pos x="536" y="797"/>
              </a:cxn>
              <a:cxn ang="0">
                <a:pos x="488" y="755"/>
              </a:cxn>
              <a:cxn ang="0">
                <a:pos x="449" y="708"/>
              </a:cxn>
              <a:cxn ang="0">
                <a:pos x="425" y="691"/>
              </a:cxn>
              <a:cxn ang="0">
                <a:pos x="404" y="739"/>
              </a:cxn>
              <a:cxn ang="0">
                <a:pos x="428" y="762"/>
              </a:cxn>
              <a:cxn ang="0">
                <a:pos x="291" y="753"/>
              </a:cxn>
              <a:cxn ang="0">
                <a:pos x="68" y="750"/>
              </a:cxn>
              <a:cxn ang="0">
                <a:pos x="75" y="673"/>
              </a:cxn>
              <a:cxn ang="0">
                <a:pos x="84" y="620"/>
              </a:cxn>
              <a:cxn ang="0">
                <a:pos x="81" y="565"/>
              </a:cxn>
              <a:cxn ang="0">
                <a:pos x="103" y="415"/>
              </a:cxn>
              <a:cxn ang="0">
                <a:pos x="49" y="331"/>
              </a:cxn>
              <a:cxn ang="0">
                <a:pos x="17" y="252"/>
              </a:cxn>
              <a:cxn ang="0">
                <a:pos x="8" y="243"/>
              </a:cxn>
              <a:cxn ang="0">
                <a:pos x="5" y="158"/>
              </a:cxn>
              <a:cxn ang="0">
                <a:pos x="2" y="85"/>
              </a:cxn>
              <a:cxn ang="0">
                <a:pos x="0" y="24"/>
              </a:cxn>
              <a:cxn ang="0">
                <a:pos x="63" y="20"/>
              </a:cxn>
              <a:cxn ang="0">
                <a:pos x="97" y="19"/>
              </a:cxn>
              <a:cxn ang="0">
                <a:pos x="146" y="16"/>
              </a:cxn>
              <a:cxn ang="0">
                <a:pos x="233" y="14"/>
              </a:cxn>
              <a:cxn ang="0">
                <a:pos x="434" y="3"/>
              </a:cxn>
              <a:cxn ang="0">
                <a:pos x="465" y="2"/>
              </a:cxn>
              <a:cxn ang="0">
                <a:pos x="503" y="0"/>
              </a:cxn>
              <a:cxn ang="0">
                <a:pos x="536" y="90"/>
              </a:cxn>
              <a:cxn ang="0">
                <a:pos x="546" y="117"/>
              </a:cxn>
              <a:cxn ang="0">
                <a:pos x="541" y="188"/>
              </a:cxn>
              <a:cxn ang="0">
                <a:pos x="546" y="189"/>
              </a:cxn>
              <a:cxn ang="0">
                <a:pos x="510" y="244"/>
              </a:cxn>
              <a:cxn ang="0">
                <a:pos x="489" y="275"/>
              </a:cxn>
              <a:cxn ang="0">
                <a:pos x="458" y="396"/>
              </a:cxn>
              <a:cxn ang="0">
                <a:pos x="500" y="434"/>
              </a:cxn>
            </a:cxnLst>
            <a:rect l="0" t="0" r="r" b="b"/>
            <a:pathLst>
              <a:path w="960" h="848">
                <a:moveTo>
                  <a:pt x="536" y="432"/>
                </a:moveTo>
                <a:lnTo>
                  <a:pt x="558" y="431"/>
                </a:lnTo>
                <a:lnTo>
                  <a:pt x="567" y="429"/>
                </a:lnTo>
                <a:lnTo>
                  <a:pt x="600" y="427"/>
                </a:lnTo>
                <a:lnTo>
                  <a:pt x="613" y="426"/>
                </a:lnTo>
                <a:lnTo>
                  <a:pt x="621" y="426"/>
                </a:lnTo>
                <a:lnTo>
                  <a:pt x="647" y="423"/>
                </a:lnTo>
                <a:lnTo>
                  <a:pt x="650" y="423"/>
                </a:lnTo>
                <a:lnTo>
                  <a:pt x="659" y="423"/>
                </a:lnTo>
                <a:lnTo>
                  <a:pt x="681" y="421"/>
                </a:lnTo>
                <a:lnTo>
                  <a:pt x="686" y="421"/>
                </a:lnTo>
                <a:lnTo>
                  <a:pt x="702" y="420"/>
                </a:lnTo>
                <a:lnTo>
                  <a:pt x="703" y="420"/>
                </a:lnTo>
                <a:lnTo>
                  <a:pt x="726" y="417"/>
                </a:lnTo>
                <a:lnTo>
                  <a:pt x="779" y="414"/>
                </a:lnTo>
                <a:lnTo>
                  <a:pt x="793" y="413"/>
                </a:lnTo>
                <a:lnTo>
                  <a:pt x="794" y="413"/>
                </a:lnTo>
                <a:lnTo>
                  <a:pt x="798" y="411"/>
                </a:lnTo>
                <a:lnTo>
                  <a:pt x="794" y="428"/>
                </a:lnTo>
                <a:lnTo>
                  <a:pt x="785" y="468"/>
                </a:lnTo>
                <a:lnTo>
                  <a:pt x="783" y="486"/>
                </a:lnTo>
                <a:lnTo>
                  <a:pt x="801" y="521"/>
                </a:lnTo>
                <a:lnTo>
                  <a:pt x="803" y="519"/>
                </a:lnTo>
                <a:lnTo>
                  <a:pt x="815" y="528"/>
                </a:lnTo>
                <a:lnTo>
                  <a:pt x="830" y="572"/>
                </a:lnTo>
                <a:lnTo>
                  <a:pt x="849" y="585"/>
                </a:lnTo>
                <a:lnTo>
                  <a:pt x="831" y="593"/>
                </a:lnTo>
                <a:lnTo>
                  <a:pt x="811" y="620"/>
                </a:lnTo>
                <a:lnTo>
                  <a:pt x="811" y="619"/>
                </a:lnTo>
                <a:lnTo>
                  <a:pt x="792" y="627"/>
                </a:lnTo>
                <a:lnTo>
                  <a:pt x="812" y="639"/>
                </a:lnTo>
                <a:lnTo>
                  <a:pt x="822" y="654"/>
                </a:lnTo>
                <a:lnTo>
                  <a:pt x="836" y="654"/>
                </a:lnTo>
                <a:lnTo>
                  <a:pt x="847" y="624"/>
                </a:lnTo>
                <a:lnTo>
                  <a:pt x="857" y="617"/>
                </a:lnTo>
                <a:lnTo>
                  <a:pt x="879" y="611"/>
                </a:lnTo>
                <a:lnTo>
                  <a:pt x="913" y="584"/>
                </a:lnTo>
                <a:lnTo>
                  <a:pt x="913" y="632"/>
                </a:lnTo>
                <a:lnTo>
                  <a:pt x="903" y="638"/>
                </a:lnTo>
                <a:lnTo>
                  <a:pt x="906" y="648"/>
                </a:lnTo>
                <a:lnTo>
                  <a:pt x="877" y="675"/>
                </a:lnTo>
                <a:lnTo>
                  <a:pt x="875" y="695"/>
                </a:lnTo>
                <a:lnTo>
                  <a:pt x="863" y="685"/>
                </a:lnTo>
                <a:lnTo>
                  <a:pt x="864" y="702"/>
                </a:lnTo>
                <a:lnTo>
                  <a:pt x="840" y="695"/>
                </a:lnTo>
                <a:lnTo>
                  <a:pt x="864" y="703"/>
                </a:lnTo>
                <a:lnTo>
                  <a:pt x="840" y="707"/>
                </a:lnTo>
                <a:lnTo>
                  <a:pt x="860" y="732"/>
                </a:lnTo>
                <a:lnTo>
                  <a:pt x="848" y="731"/>
                </a:lnTo>
                <a:lnTo>
                  <a:pt x="867" y="756"/>
                </a:lnTo>
                <a:lnTo>
                  <a:pt x="891" y="753"/>
                </a:lnTo>
                <a:lnTo>
                  <a:pt x="918" y="768"/>
                </a:lnTo>
                <a:lnTo>
                  <a:pt x="930" y="763"/>
                </a:lnTo>
                <a:lnTo>
                  <a:pt x="948" y="780"/>
                </a:lnTo>
                <a:lnTo>
                  <a:pt x="960" y="783"/>
                </a:lnTo>
                <a:lnTo>
                  <a:pt x="956" y="817"/>
                </a:lnTo>
                <a:lnTo>
                  <a:pt x="943" y="819"/>
                </a:lnTo>
                <a:lnTo>
                  <a:pt x="941" y="839"/>
                </a:lnTo>
                <a:lnTo>
                  <a:pt x="939" y="833"/>
                </a:lnTo>
                <a:lnTo>
                  <a:pt x="921" y="816"/>
                </a:lnTo>
                <a:lnTo>
                  <a:pt x="899" y="845"/>
                </a:lnTo>
                <a:lnTo>
                  <a:pt x="895" y="841"/>
                </a:lnTo>
                <a:lnTo>
                  <a:pt x="900" y="836"/>
                </a:lnTo>
                <a:lnTo>
                  <a:pt x="897" y="818"/>
                </a:lnTo>
                <a:lnTo>
                  <a:pt x="891" y="818"/>
                </a:lnTo>
                <a:lnTo>
                  <a:pt x="873" y="791"/>
                </a:lnTo>
                <a:lnTo>
                  <a:pt x="824" y="776"/>
                </a:lnTo>
                <a:lnTo>
                  <a:pt x="795" y="781"/>
                </a:lnTo>
                <a:lnTo>
                  <a:pt x="764" y="812"/>
                </a:lnTo>
                <a:lnTo>
                  <a:pt x="735" y="831"/>
                </a:lnTo>
                <a:lnTo>
                  <a:pt x="713" y="839"/>
                </a:lnTo>
                <a:lnTo>
                  <a:pt x="729" y="833"/>
                </a:lnTo>
                <a:lnTo>
                  <a:pt x="738" y="822"/>
                </a:lnTo>
                <a:lnTo>
                  <a:pt x="721" y="797"/>
                </a:lnTo>
                <a:lnTo>
                  <a:pt x="709" y="794"/>
                </a:lnTo>
                <a:lnTo>
                  <a:pt x="704" y="810"/>
                </a:lnTo>
                <a:lnTo>
                  <a:pt x="686" y="806"/>
                </a:lnTo>
                <a:lnTo>
                  <a:pt x="656" y="828"/>
                </a:lnTo>
                <a:lnTo>
                  <a:pt x="635" y="848"/>
                </a:lnTo>
                <a:lnTo>
                  <a:pt x="626" y="848"/>
                </a:lnTo>
                <a:lnTo>
                  <a:pt x="608" y="827"/>
                </a:lnTo>
                <a:lnTo>
                  <a:pt x="576" y="829"/>
                </a:lnTo>
                <a:lnTo>
                  <a:pt x="524" y="793"/>
                </a:lnTo>
                <a:lnTo>
                  <a:pt x="536" y="797"/>
                </a:lnTo>
                <a:lnTo>
                  <a:pt x="548" y="782"/>
                </a:lnTo>
                <a:lnTo>
                  <a:pt x="541" y="761"/>
                </a:lnTo>
                <a:lnTo>
                  <a:pt x="498" y="751"/>
                </a:lnTo>
                <a:lnTo>
                  <a:pt x="488" y="755"/>
                </a:lnTo>
                <a:lnTo>
                  <a:pt x="487" y="732"/>
                </a:lnTo>
                <a:lnTo>
                  <a:pt x="474" y="732"/>
                </a:lnTo>
                <a:lnTo>
                  <a:pt x="471" y="709"/>
                </a:lnTo>
                <a:lnTo>
                  <a:pt x="449" y="708"/>
                </a:lnTo>
                <a:lnTo>
                  <a:pt x="426" y="716"/>
                </a:lnTo>
                <a:lnTo>
                  <a:pt x="429" y="710"/>
                </a:lnTo>
                <a:lnTo>
                  <a:pt x="425" y="709"/>
                </a:lnTo>
                <a:lnTo>
                  <a:pt x="425" y="691"/>
                </a:lnTo>
                <a:lnTo>
                  <a:pt x="407" y="692"/>
                </a:lnTo>
                <a:lnTo>
                  <a:pt x="402" y="701"/>
                </a:lnTo>
                <a:lnTo>
                  <a:pt x="373" y="713"/>
                </a:lnTo>
                <a:lnTo>
                  <a:pt x="404" y="739"/>
                </a:lnTo>
                <a:lnTo>
                  <a:pt x="434" y="735"/>
                </a:lnTo>
                <a:lnTo>
                  <a:pt x="451" y="745"/>
                </a:lnTo>
                <a:lnTo>
                  <a:pt x="450" y="764"/>
                </a:lnTo>
                <a:lnTo>
                  <a:pt x="428" y="762"/>
                </a:lnTo>
                <a:lnTo>
                  <a:pt x="397" y="747"/>
                </a:lnTo>
                <a:lnTo>
                  <a:pt x="379" y="747"/>
                </a:lnTo>
                <a:lnTo>
                  <a:pt x="360" y="758"/>
                </a:lnTo>
                <a:lnTo>
                  <a:pt x="291" y="753"/>
                </a:lnTo>
                <a:lnTo>
                  <a:pt x="225" y="728"/>
                </a:lnTo>
                <a:lnTo>
                  <a:pt x="170" y="716"/>
                </a:lnTo>
                <a:lnTo>
                  <a:pt x="81" y="731"/>
                </a:lnTo>
                <a:lnTo>
                  <a:pt x="68" y="750"/>
                </a:lnTo>
                <a:lnTo>
                  <a:pt x="59" y="729"/>
                </a:lnTo>
                <a:lnTo>
                  <a:pt x="55" y="708"/>
                </a:lnTo>
                <a:lnTo>
                  <a:pt x="61" y="703"/>
                </a:lnTo>
                <a:lnTo>
                  <a:pt x="75" y="673"/>
                </a:lnTo>
                <a:lnTo>
                  <a:pt x="80" y="666"/>
                </a:lnTo>
                <a:lnTo>
                  <a:pt x="84" y="661"/>
                </a:lnTo>
                <a:lnTo>
                  <a:pt x="86" y="645"/>
                </a:lnTo>
                <a:lnTo>
                  <a:pt x="84" y="620"/>
                </a:lnTo>
                <a:lnTo>
                  <a:pt x="75" y="603"/>
                </a:lnTo>
                <a:lnTo>
                  <a:pt x="75" y="587"/>
                </a:lnTo>
                <a:lnTo>
                  <a:pt x="77" y="585"/>
                </a:lnTo>
                <a:lnTo>
                  <a:pt x="81" y="565"/>
                </a:lnTo>
                <a:lnTo>
                  <a:pt x="97" y="510"/>
                </a:lnTo>
                <a:lnTo>
                  <a:pt x="105" y="483"/>
                </a:lnTo>
                <a:lnTo>
                  <a:pt x="101" y="456"/>
                </a:lnTo>
                <a:lnTo>
                  <a:pt x="103" y="415"/>
                </a:lnTo>
                <a:lnTo>
                  <a:pt x="95" y="417"/>
                </a:lnTo>
                <a:lnTo>
                  <a:pt x="66" y="353"/>
                </a:lnTo>
                <a:lnTo>
                  <a:pt x="69" y="349"/>
                </a:lnTo>
                <a:lnTo>
                  <a:pt x="49" y="331"/>
                </a:lnTo>
                <a:lnTo>
                  <a:pt x="48" y="296"/>
                </a:lnTo>
                <a:lnTo>
                  <a:pt x="38" y="276"/>
                </a:lnTo>
                <a:lnTo>
                  <a:pt x="39" y="276"/>
                </a:lnTo>
                <a:lnTo>
                  <a:pt x="17" y="252"/>
                </a:lnTo>
                <a:lnTo>
                  <a:pt x="14" y="248"/>
                </a:lnTo>
                <a:lnTo>
                  <a:pt x="13" y="248"/>
                </a:lnTo>
                <a:lnTo>
                  <a:pt x="13" y="246"/>
                </a:lnTo>
                <a:lnTo>
                  <a:pt x="8" y="243"/>
                </a:lnTo>
                <a:lnTo>
                  <a:pt x="7" y="201"/>
                </a:lnTo>
                <a:lnTo>
                  <a:pt x="6" y="189"/>
                </a:lnTo>
                <a:lnTo>
                  <a:pt x="5" y="163"/>
                </a:lnTo>
                <a:lnTo>
                  <a:pt x="5" y="158"/>
                </a:lnTo>
                <a:lnTo>
                  <a:pt x="3" y="135"/>
                </a:lnTo>
                <a:lnTo>
                  <a:pt x="2" y="109"/>
                </a:lnTo>
                <a:lnTo>
                  <a:pt x="2" y="93"/>
                </a:lnTo>
                <a:lnTo>
                  <a:pt x="2" y="85"/>
                </a:lnTo>
                <a:lnTo>
                  <a:pt x="2" y="81"/>
                </a:lnTo>
                <a:lnTo>
                  <a:pt x="1" y="52"/>
                </a:lnTo>
                <a:lnTo>
                  <a:pt x="0" y="27"/>
                </a:lnTo>
                <a:lnTo>
                  <a:pt x="0" y="24"/>
                </a:lnTo>
                <a:lnTo>
                  <a:pt x="7" y="22"/>
                </a:lnTo>
                <a:lnTo>
                  <a:pt x="19" y="22"/>
                </a:lnTo>
                <a:lnTo>
                  <a:pt x="42" y="21"/>
                </a:lnTo>
                <a:lnTo>
                  <a:pt x="63" y="20"/>
                </a:lnTo>
                <a:lnTo>
                  <a:pt x="66" y="20"/>
                </a:lnTo>
                <a:lnTo>
                  <a:pt x="92" y="19"/>
                </a:lnTo>
                <a:lnTo>
                  <a:pt x="96" y="19"/>
                </a:lnTo>
                <a:lnTo>
                  <a:pt x="97" y="19"/>
                </a:lnTo>
                <a:lnTo>
                  <a:pt x="125" y="18"/>
                </a:lnTo>
                <a:lnTo>
                  <a:pt x="139" y="18"/>
                </a:lnTo>
                <a:lnTo>
                  <a:pt x="141" y="18"/>
                </a:lnTo>
                <a:lnTo>
                  <a:pt x="146" y="16"/>
                </a:lnTo>
                <a:lnTo>
                  <a:pt x="151" y="16"/>
                </a:lnTo>
                <a:lnTo>
                  <a:pt x="186" y="15"/>
                </a:lnTo>
                <a:lnTo>
                  <a:pt x="218" y="14"/>
                </a:lnTo>
                <a:lnTo>
                  <a:pt x="233" y="14"/>
                </a:lnTo>
                <a:lnTo>
                  <a:pt x="272" y="12"/>
                </a:lnTo>
                <a:lnTo>
                  <a:pt x="331" y="9"/>
                </a:lnTo>
                <a:lnTo>
                  <a:pt x="349" y="8"/>
                </a:lnTo>
                <a:lnTo>
                  <a:pt x="434" y="3"/>
                </a:lnTo>
                <a:lnTo>
                  <a:pt x="435" y="3"/>
                </a:lnTo>
                <a:lnTo>
                  <a:pt x="457" y="2"/>
                </a:lnTo>
                <a:lnTo>
                  <a:pt x="461" y="2"/>
                </a:lnTo>
                <a:lnTo>
                  <a:pt x="465" y="2"/>
                </a:lnTo>
                <a:lnTo>
                  <a:pt x="467" y="2"/>
                </a:lnTo>
                <a:lnTo>
                  <a:pt x="491" y="0"/>
                </a:lnTo>
                <a:lnTo>
                  <a:pt x="499" y="0"/>
                </a:lnTo>
                <a:lnTo>
                  <a:pt x="503" y="0"/>
                </a:lnTo>
                <a:lnTo>
                  <a:pt x="509" y="0"/>
                </a:lnTo>
                <a:lnTo>
                  <a:pt x="522" y="90"/>
                </a:lnTo>
                <a:lnTo>
                  <a:pt x="543" y="79"/>
                </a:lnTo>
                <a:lnTo>
                  <a:pt x="536" y="90"/>
                </a:lnTo>
                <a:lnTo>
                  <a:pt x="533" y="93"/>
                </a:lnTo>
                <a:lnTo>
                  <a:pt x="546" y="110"/>
                </a:lnTo>
                <a:lnTo>
                  <a:pt x="524" y="108"/>
                </a:lnTo>
                <a:lnTo>
                  <a:pt x="546" y="117"/>
                </a:lnTo>
                <a:lnTo>
                  <a:pt x="551" y="172"/>
                </a:lnTo>
                <a:lnTo>
                  <a:pt x="528" y="170"/>
                </a:lnTo>
                <a:lnTo>
                  <a:pt x="529" y="188"/>
                </a:lnTo>
                <a:lnTo>
                  <a:pt x="541" y="188"/>
                </a:lnTo>
                <a:lnTo>
                  <a:pt x="542" y="188"/>
                </a:lnTo>
                <a:lnTo>
                  <a:pt x="548" y="187"/>
                </a:lnTo>
                <a:lnTo>
                  <a:pt x="546" y="188"/>
                </a:lnTo>
                <a:lnTo>
                  <a:pt x="546" y="189"/>
                </a:lnTo>
                <a:lnTo>
                  <a:pt x="529" y="200"/>
                </a:lnTo>
                <a:lnTo>
                  <a:pt x="537" y="214"/>
                </a:lnTo>
                <a:lnTo>
                  <a:pt x="512" y="244"/>
                </a:lnTo>
                <a:lnTo>
                  <a:pt x="510" y="244"/>
                </a:lnTo>
                <a:lnTo>
                  <a:pt x="509" y="271"/>
                </a:lnTo>
                <a:lnTo>
                  <a:pt x="500" y="272"/>
                </a:lnTo>
                <a:lnTo>
                  <a:pt x="494" y="272"/>
                </a:lnTo>
                <a:lnTo>
                  <a:pt x="489" y="275"/>
                </a:lnTo>
                <a:lnTo>
                  <a:pt x="488" y="276"/>
                </a:lnTo>
                <a:lnTo>
                  <a:pt x="468" y="296"/>
                </a:lnTo>
                <a:lnTo>
                  <a:pt x="473" y="356"/>
                </a:lnTo>
                <a:lnTo>
                  <a:pt x="458" y="396"/>
                </a:lnTo>
                <a:lnTo>
                  <a:pt x="453" y="409"/>
                </a:lnTo>
                <a:lnTo>
                  <a:pt x="457" y="434"/>
                </a:lnTo>
                <a:lnTo>
                  <a:pt x="452" y="438"/>
                </a:lnTo>
                <a:lnTo>
                  <a:pt x="500" y="434"/>
                </a:lnTo>
                <a:lnTo>
                  <a:pt x="523" y="433"/>
                </a:lnTo>
                <a:lnTo>
                  <a:pt x="536" y="4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5003802" y="3327400"/>
            <a:ext cx="676275" cy="628650"/>
          </a:xfrm>
          <a:custGeom>
            <a:avLst/>
            <a:gdLst/>
            <a:ahLst/>
            <a:cxnLst>
              <a:cxn ang="0">
                <a:pos x="30" y="220"/>
              </a:cxn>
              <a:cxn ang="0">
                <a:pos x="36" y="257"/>
              </a:cxn>
              <a:cxn ang="0">
                <a:pos x="39" y="283"/>
              </a:cxn>
              <a:cxn ang="0">
                <a:pos x="40" y="381"/>
              </a:cxn>
              <a:cxn ang="0">
                <a:pos x="40" y="425"/>
              </a:cxn>
              <a:cxn ang="0">
                <a:pos x="42" y="473"/>
              </a:cxn>
              <a:cxn ang="0">
                <a:pos x="42" y="542"/>
              </a:cxn>
              <a:cxn ang="0">
                <a:pos x="43" y="596"/>
              </a:cxn>
              <a:cxn ang="0">
                <a:pos x="44" y="661"/>
              </a:cxn>
              <a:cxn ang="0">
                <a:pos x="122" y="677"/>
              </a:cxn>
              <a:cxn ang="0">
                <a:pos x="124" y="737"/>
              </a:cxn>
              <a:cxn ang="0">
                <a:pos x="127" y="793"/>
              </a:cxn>
              <a:cxn ang="0">
                <a:pos x="169" y="790"/>
              </a:cxn>
              <a:cxn ang="0">
                <a:pos x="219" y="788"/>
              </a:cxn>
              <a:cxn ang="0">
                <a:pos x="252" y="787"/>
              </a:cxn>
              <a:cxn ang="0">
                <a:pos x="273" y="785"/>
              </a:cxn>
              <a:cxn ang="0">
                <a:pos x="345" y="783"/>
              </a:cxn>
              <a:cxn ang="0">
                <a:pos x="458" y="778"/>
              </a:cxn>
              <a:cxn ang="0">
                <a:pos x="562" y="772"/>
              </a:cxn>
              <a:cxn ang="0">
                <a:pos x="592" y="771"/>
              </a:cxn>
              <a:cxn ang="0">
                <a:pos x="626" y="769"/>
              </a:cxn>
              <a:cxn ang="0">
                <a:pos x="636" y="766"/>
              </a:cxn>
              <a:cxn ang="0">
                <a:pos x="636" y="667"/>
              </a:cxn>
              <a:cxn ang="0">
                <a:pos x="619" y="656"/>
              </a:cxn>
              <a:cxn ang="0">
                <a:pos x="616" y="649"/>
              </a:cxn>
              <a:cxn ang="0">
                <a:pos x="654" y="602"/>
              </a:cxn>
              <a:cxn ang="0">
                <a:pos x="657" y="525"/>
              </a:cxn>
              <a:cxn ang="0">
                <a:pos x="685" y="472"/>
              </a:cxn>
              <a:cxn ang="0">
                <a:pos x="702" y="479"/>
              </a:cxn>
              <a:cxn ang="0">
                <a:pos x="718" y="401"/>
              </a:cxn>
              <a:cxn ang="0">
                <a:pos x="714" y="388"/>
              </a:cxn>
              <a:cxn ang="0">
                <a:pos x="734" y="382"/>
              </a:cxn>
              <a:cxn ang="0">
                <a:pos x="741" y="363"/>
              </a:cxn>
              <a:cxn ang="0">
                <a:pos x="766" y="347"/>
              </a:cxn>
              <a:cxn ang="0">
                <a:pos x="781" y="296"/>
              </a:cxn>
              <a:cxn ang="0">
                <a:pos x="780" y="234"/>
              </a:cxn>
              <a:cxn ang="0">
                <a:pos x="776" y="230"/>
              </a:cxn>
              <a:cxn ang="0">
                <a:pos x="814" y="204"/>
              </a:cxn>
              <a:cxn ang="0">
                <a:pos x="853" y="122"/>
              </a:cxn>
              <a:cxn ang="0">
                <a:pos x="806" y="105"/>
              </a:cxn>
              <a:cxn ang="0">
                <a:pos x="748" y="110"/>
              </a:cxn>
              <a:cxn ang="0">
                <a:pos x="739" y="86"/>
              </a:cxn>
              <a:cxn ang="0">
                <a:pos x="765" y="56"/>
              </a:cxn>
              <a:cxn ang="0">
                <a:pos x="740" y="2"/>
              </a:cxn>
              <a:cxn ang="0">
                <a:pos x="662" y="8"/>
              </a:cxn>
              <a:cxn ang="0">
                <a:pos x="634" y="10"/>
              </a:cxn>
              <a:cxn ang="0">
                <a:pos x="579" y="14"/>
              </a:cxn>
              <a:cxn ang="0">
                <a:pos x="543" y="16"/>
              </a:cxn>
              <a:cxn ang="0">
                <a:pos x="528" y="17"/>
              </a:cxn>
              <a:cxn ang="0">
                <a:pos x="486" y="20"/>
              </a:cxn>
              <a:cxn ang="0">
                <a:pos x="422" y="23"/>
              </a:cxn>
              <a:cxn ang="0">
                <a:pos x="369" y="26"/>
              </a:cxn>
              <a:cxn ang="0">
                <a:pos x="316" y="29"/>
              </a:cxn>
              <a:cxn ang="0">
                <a:pos x="266" y="32"/>
              </a:cxn>
              <a:cxn ang="0">
                <a:pos x="220" y="34"/>
              </a:cxn>
              <a:cxn ang="0">
                <a:pos x="175" y="35"/>
              </a:cxn>
              <a:cxn ang="0">
                <a:pos x="127" y="38"/>
              </a:cxn>
              <a:cxn ang="0">
                <a:pos x="91" y="39"/>
              </a:cxn>
              <a:cxn ang="0">
                <a:pos x="0" y="42"/>
              </a:cxn>
              <a:cxn ang="0">
                <a:pos x="12" y="116"/>
              </a:cxn>
              <a:cxn ang="0">
                <a:pos x="22" y="177"/>
              </a:cxn>
            </a:cxnLst>
            <a:rect l="0" t="0" r="r" b="b"/>
            <a:pathLst>
              <a:path w="853" h="793">
                <a:moveTo>
                  <a:pt x="26" y="202"/>
                </a:moveTo>
                <a:lnTo>
                  <a:pt x="28" y="213"/>
                </a:lnTo>
                <a:lnTo>
                  <a:pt x="30" y="220"/>
                </a:lnTo>
                <a:lnTo>
                  <a:pt x="31" y="228"/>
                </a:lnTo>
                <a:lnTo>
                  <a:pt x="36" y="255"/>
                </a:lnTo>
                <a:lnTo>
                  <a:pt x="36" y="257"/>
                </a:lnTo>
                <a:lnTo>
                  <a:pt x="39" y="280"/>
                </a:lnTo>
                <a:lnTo>
                  <a:pt x="39" y="281"/>
                </a:lnTo>
                <a:lnTo>
                  <a:pt x="39" y="283"/>
                </a:lnTo>
                <a:lnTo>
                  <a:pt x="39" y="285"/>
                </a:lnTo>
                <a:lnTo>
                  <a:pt x="40" y="311"/>
                </a:lnTo>
                <a:lnTo>
                  <a:pt x="40" y="381"/>
                </a:lnTo>
                <a:lnTo>
                  <a:pt x="40" y="391"/>
                </a:lnTo>
                <a:lnTo>
                  <a:pt x="40" y="393"/>
                </a:lnTo>
                <a:lnTo>
                  <a:pt x="40" y="425"/>
                </a:lnTo>
                <a:lnTo>
                  <a:pt x="40" y="434"/>
                </a:lnTo>
                <a:lnTo>
                  <a:pt x="40" y="443"/>
                </a:lnTo>
                <a:lnTo>
                  <a:pt x="42" y="473"/>
                </a:lnTo>
                <a:lnTo>
                  <a:pt x="42" y="483"/>
                </a:lnTo>
                <a:lnTo>
                  <a:pt x="42" y="529"/>
                </a:lnTo>
                <a:lnTo>
                  <a:pt x="42" y="542"/>
                </a:lnTo>
                <a:lnTo>
                  <a:pt x="43" y="556"/>
                </a:lnTo>
                <a:lnTo>
                  <a:pt x="43" y="592"/>
                </a:lnTo>
                <a:lnTo>
                  <a:pt x="43" y="596"/>
                </a:lnTo>
                <a:lnTo>
                  <a:pt x="43" y="601"/>
                </a:lnTo>
                <a:lnTo>
                  <a:pt x="43" y="607"/>
                </a:lnTo>
                <a:lnTo>
                  <a:pt x="44" y="661"/>
                </a:lnTo>
                <a:lnTo>
                  <a:pt x="63" y="681"/>
                </a:lnTo>
                <a:lnTo>
                  <a:pt x="85" y="670"/>
                </a:lnTo>
                <a:lnTo>
                  <a:pt x="122" y="677"/>
                </a:lnTo>
                <a:lnTo>
                  <a:pt x="122" y="683"/>
                </a:lnTo>
                <a:lnTo>
                  <a:pt x="123" y="715"/>
                </a:lnTo>
                <a:lnTo>
                  <a:pt x="124" y="737"/>
                </a:lnTo>
                <a:lnTo>
                  <a:pt x="124" y="742"/>
                </a:lnTo>
                <a:lnTo>
                  <a:pt x="126" y="769"/>
                </a:lnTo>
                <a:lnTo>
                  <a:pt x="127" y="793"/>
                </a:lnTo>
                <a:lnTo>
                  <a:pt x="134" y="791"/>
                </a:lnTo>
                <a:lnTo>
                  <a:pt x="146" y="791"/>
                </a:lnTo>
                <a:lnTo>
                  <a:pt x="169" y="790"/>
                </a:lnTo>
                <a:lnTo>
                  <a:pt x="190" y="789"/>
                </a:lnTo>
                <a:lnTo>
                  <a:pt x="193" y="789"/>
                </a:lnTo>
                <a:lnTo>
                  <a:pt x="219" y="788"/>
                </a:lnTo>
                <a:lnTo>
                  <a:pt x="223" y="788"/>
                </a:lnTo>
                <a:lnTo>
                  <a:pt x="224" y="788"/>
                </a:lnTo>
                <a:lnTo>
                  <a:pt x="252" y="787"/>
                </a:lnTo>
                <a:lnTo>
                  <a:pt x="266" y="787"/>
                </a:lnTo>
                <a:lnTo>
                  <a:pt x="268" y="787"/>
                </a:lnTo>
                <a:lnTo>
                  <a:pt x="273" y="785"/>
                </a:lnTo>
                <a:lnTo>
                  <a:pt x="278" y="785"/>
                </a:lnTo>
                <a:lnTo>
                  <a:pt x="313" y="784"/>
                </a:lnTo>
                <a:lnTo>
                  <a:pt x="345" y="783"/>
                </a:lnTo>
                <a:lnTo>
                  <a:pt x="360" y="783"/>
                </a:lnTo>
                <a:lnTo>
                  <a:pt x="399" y="781"/>
                </a:lnTo>
                <a:lnTo>
                  <a:pt x="458" y="778"/>
                </a:lnTo>
                <a:lnTo>
                  <a:pt x="476" y="777"/>
                </a:lnTo>
                <a:lnTo>
                  <a:pt x="561" y="772"/>
                </a:lnTo>
                <a:lnTo>
                  <a:pt x="562" y="772"/>
                </a:lnTo>
                <a:lnTo>
                  <a:pt x="584" y="771"/>
                </a:lnTo>
                <a:lnTo>
                  <a:pt x="588" y="771"/>
                </a:lnTo>
                <a:lnTo>
                  <a:pt x="592" y="771"/>
                </a:lnTo>
                <a:lnTo>
                  <a:pt x="594" y="771"/>
                </a:lnTo>
                <a:lnTo>
                  <a:pt x="618" y="769"/>
                </a:lnTo>
                <a:lnTo>
                  <a:pt x="626" y="769"/>
                </a:lnTo>
                <a:lnTo>
                  <a:pt x="630" y="769"/>
                </a:lnTo>
                <a:lnTo>
                  <a:pt x="636" y="769"/>
                </a:lnTo>
                <a:lnTo>
                  <a:pt x="636" y="766"/>
                </a:lnTo>
                <a:lnTo>
                  <a:pt x="637" y="685"/>
                </a:lnTo>
                <a:lnTo>
                  <a:pt x="628" y="687"/>
                </a:lnTo>
                <a:lnTo>
                  <a:pt x="636" y="667"/>
                </a:lnTo>
                <a:lnTo>
                  <a:pt x="618" y="674"/>
                </a:lnTo>
                <a:lnTo>
                  <a:pt x="625" y="659"/>
                </a:lnTo>
                <a:lnTo>
                  <a:pt x="619" y="656"/>
                </a:lnTo>
                <a:lnTo>
                  <a:pt x="619" y="655"/>
                </a:lnTo>
                <a:lnTo>
                  <a:pt x="618" y="655"/>
                </a:lnTo>
                <a:lnTo>
                  <a:pt x="616" y="649"/>
                </a:lnTo>
                <a:lnTo>
                  <a:pt x="632" y="616"/>
                </a:lnTo>
                <a:lnTo>
                  <a:pt x="632" y="599"/>
                </a:lnTo>
                <a:lnTo>
                  <a:pt x="654" y="602"/>
                </a:lnTo>
                <a:lnTo>
                  <a:pt x="636" y="556"/>
                </a:lnTo>
                <a:lnTo>
                  <a:pt x="650" y="548"/>
                </a:lnTo>
                <a:lnTo>
                  <a:pt x="657" y="525"/>
                </a:lnTo>
                <a:lnTo>
                  <a:pt x="674" y="495"/>
                </a:lnTo>
                <a:lnTo>
                  <a:pt x="690" y="485"/>
                </a:lnTo>
                <a:lnTo>
                  <a:pt x="685" y="472"/>
                </a:lnTo>
                <a:lnTo>
                  <a:pt x="700" y="467"/>
                </a:lnTo>
                <a:lnTo>
                  <a:pt x="699" y="478"/>
                </a:lnTo>
                <a:lnTo>
                  <a:pt x="702" y="479"/>
                </a:lnTo>
                <a:lnTo>
                  <a:pt x="717" y="433"/>
                </a:lnTo>
                <a:lnTo>
                  <a:pt x="712" y="407"/>
                </a:lnTo>
                <a:lnTo>
                  <a:pt x="718" y="401"/>
                </a:lnTo>
                <a:lnTo>
                  <a:pt x="722" y="411"/>
                </a:lnTo>
                <a:lnTo>
                  <a:pt x="733" y="397"/>
                </a:lnTo>
                <a:lnTo>
                  <a:pt x="714" y="388"/>
                </a:lnTo>
                <a:lnTo>
                  <a:pt x="718" y="383"/>
                </a:lnTo>
                <a:lnTo>
                  <a:pt x="726" y="388"/>
                </a:lnTo>
                <a:lnTo>
                  <a:pt x="734" y="382"/>
                </a:lnTo>
                <a:lnTo>
                  <a:pt x="730" y="377"/>
                </a:lnTo>
                <a:lnTo>
                  <a:pt x="740" y="364"/>
                </a:lnTo>
                <a:lnTo>
                  <a:pt x="741" y="363"/>
                </a:lnTo>
                <a:lnTo>
                  <a:pt x="744" y="361"/>
                </a:lnTo>
                <a:lnTo>
                  <a:pt x="758" y="357"/>
                </a:lnTo>
                <a:lnTo>
                  <a:pt x="766" y="347"/>
                </a:lnTo>
                <a:lnTo>
                  <a:pt x="765" y="337"/>
                </a:lnTo>
                <a:lnTo>
                  <a:pt x="754" y="327"/>
                </a:lnTo>
                <a:lnTo>
                  <a:pt x="781" y="296"/>
                </a:lnTo>
                <a:lnTo>
                  <a:pt x="792" y="297"/>
                </a:lnTo>
                <a:lnTo>
                  <a:pt x="786" y="245"/>
                </a:lnTo>
                <a:lnTo>
                  <a:pt x="780" y="234"/>
                </a:lnTo>
                <a:lnTo>
                  <a:pt x="777" y="243"/>
                </a:lnTo>
                <a:lnTo>
                  <a:pt x="770" y="242"/>
                </a:lnTo>
                <a:lnTo>
                  <a:pt x="776" y="230"/>
                </a:lnTo>
                <a:lnTo>
                  <a:pt x="792" y="215"/>
                </a:lnTo>
                <a:lnTo>
                  <a:pt x="798" y="201"/>
                </a:lnTo>
                <a:lnTo>
                  <a:pt x="814" y="204"/>
                </a:lnTo>
                <a:lnTo>
                  <a:pt x="816" y="158"/>
                </a:lnTo>
                <a:lnTo>
                  <a:pt x="835" y="123"/>
                </a:lnTo>
                <a:lnTo>
                  <a:pt x="853" y="122"/>
                </a:lnTo>
                <a:lnTo>
                  <a:pt x="836" y="102"/>
                </a:lnTo>
                <a:lnTo>
                  <a:pt x="834" y="102"/>
                </a:lnTo>
                <a:lnTo>
                  <a:pt x="806" y="105"/>
                </a:lnTo>
                <a:lnTo>
                  <a:pt x="798" y="106"/>
                </a:lnTo>
                <a:lnTo>
                  <a:pt x="763" y="108"/>
                </a:lnTo>
                <a:lnTo>
                  <a:pt x="748" y="110"/>
                </a:lnTo>
                <a:lnTo>
                  <a:pt x="741" y="111"/>
                </a:lnTo>
                <a:lnTo>
                  <a:pt x="727" y="112"/>
                </a:lnTo>
                <a:lnTo>
                  <a:pt x="739" y="86"/>
                </a:lnTo>
                <a:lnTo>
                  <a:pt x="744" y="83"/>
                </a:lnTo>
                <a:lnTo>
                  <a:pt x="754" y="65"/>
                </a:lnTo>
                <a:lnTo>
                  <a:pt x="765" y="56"/>
                </a:lnTo>
                <a:lnTo>
                  <a:pt x="757" y="0"/>
                </a:lnTo>
                <a:lnTo>
                  <a:pt x="745" y="2"/>
                </a:lnTo>
                <a:lnTo>
                  <a:pt x="740" y="2"/>
                </a:lnTo>
                <a:lnTo>
                  <a:pt x="732" y="3"/>
                </a:lnTo>
                <a:lnTo>
                  <a:pt x="685" y="6"/>
                </a:lnTo>
                <a:lnTo>
                  <a:pt x="662" y="8"/>
                </a:lnTo>
                <a:lnTo>
                  <a:pt x="658" y="8"/>
                </a:lnTo>
                <a:lnTo>
                  <a:pt x="649" y="9"/>
                </a:lnTo>
                <a:lnTo>
                  <a:pt x="634" y="10"/>
                </a:lnTo>
                <a:lnTo>
                  <a:pt x="613" y="11"/>
                </a:lnTo>
                <a:lnTo>
                  <a:pt x="591" y="12"/>
                </a:lnTo>
                <a:lnTo>
                  <a:pt x="579" y="14"/>
                </a:lnTo>
                <a:lnTo>
                  <a:pt x="573" y="14"/>
                </a:lnTo>
                <a:lnTo>
                  <a:pt x="544" y="16"/>
                </a:lnTo>
                <a:lnTo>
                  <a:pt x="543" y="16"/>
                </a:lnTo>
                <a:lnTo>
                  <a:pt x="542" y="16"/>
                </a:lnTo>
                <a:lnTo>
                  <a:pt x="536" y="16"/>
                </a:lnTo>
                <a:lnTo>
                  <a:pt x="528" y="17"/>
                </a:lnTo>
                <a:lnTo>
                  <a:pt x="519" y="17"/>
                </a:lnTo>
                <a:lnTo>
                  <a:pt x="499" y="18"/>
                </a:lnTo>
                <a:lnTo>
                  <a:pt x="486" y="20"/>
                </a:lnTo>
                <a:lnTo>
                  <a:pt x="444" y="22"/>
                </a:lnTo>
                <a:lnTo>
                  <a:pt x="423" y="23"/>
                </a:lnTo>
                <a:lnTo>
                  <a:pt x="422" y="23"/>
                </a:lnTo>
                <a:lnTo>
                  <a:pt x="418" y="23"/>
                </a:lnTo>
                <a:lnTo>
                  <a:pt x="380" y="26"/>
                </a:lnTo>
                <a:lnTo>
                  <a:pt x="369" y="26"/>
                </a:lnTo>
                <a:lnTo>
                  <a:pt x="354" y="27"/>
                </a:lnTo>
                <a:lnTo>
                  <a:pt x="321" y="29"/>
                </a:lnTo>
                <a:lnTo>
                  <a:pt x="316" y="29"/>
                </a:lnTo>
                <a:lnTo>
                  <a:pt x="313" y="29"/>
                </a:lnTo>
                <a:lnTo>
                  <a:pt x="298" y="30"/>
                </a:lnTo>
                <a:lnTo>
                  <a:pt x="266" y="32"/>
                </a:lnTo>
                <a:lnTo>
                  <a:pt x="248" y="33"/>
                </a:lnTo>
                <a:lnTo>
                  <a:pt x="224" y="34"/>
                </a:lnTo>
                <a:lnTo>
                  <a:pt x="220" y="34"/>
                </a:lnTo>
                <a:lnTo>
                  <a:pt x="211" y="34"/>
                </a:lnTo>
                <a:lnTo>
                  <a:pt x="199" y="34"/>
                </a:lnTo>
                <a:lnTo>
                  <a:pt x="175" y="35"/>
                </a:lnTo>
                <a:lnTo>
                  <a:pt x="154" y="36"/>
                </a:lnTo>
                <a:lnTo>
                  <a:pt x="139" y="38"/>
                </a:lnTo>
                <a:lnTo>
                  <a:pt x="127" y="38"/>
                </a:lnTo>
                <a:lnTo>
                  <a:pt x="116" y="38"/>
                </a:lnTo>
                <a:lnTo>
                  <a:pt x="104" y="39"/>
                </a:lnTo>
                <a:lnTo>
                  <a:pt x="91" y="39"/>
                </a:lnTo>
                <a:lnTo>
                  <a:pt x="40" y="41"/>
                </a:lnTo>
                <a:lnTo>
                  <a:pt x="20" y="41"/>
                </a:lnTo>
                <a:lnTo>
                  <a:pt x="0" y="42"/>
                </a:lnTo>
                <a:lnTo>
                  <a:pt x="4" y="69"/>
                </a:lnTo>
                <a:lnTo>
                  <a:pt x="6" y="83"/>
                </a:lnTo>
                <a:lnTo>
                  <a:pt x="12" y="116"/>
                </a:lnTo>
                <a:lnTo>
                  <a:pt x="13" y="123"/>
                </a:lnTo>
                <a:lnTo>
                  <a:pt x="14" y="128"/>
                </a:lnTo>
                <a:lnTo>
                  <a:pt x="22" y="177"/>
                </a:lnTo>
                <a:lnTo>
                  <a:pt x="25" y="192"/>
                </a:lnTo>
                <a:lnTo>
                  <a:pt x="26" y="202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rgbClr val="00B0F0"/>
              </a:solidFill>
            </a:endParaRPr>
          </a:p>
        </p:txBody>
      </p:sp>
      <p:sp>
        <p:nvSpPr>
          <p:cNvPr id="33822" name="Freeform 30"/>
          <p:cNvSpPr>
            <a:spLocks/>
          </p:cNvSpPr>
          <p:nvPr/>
        </p:nvSpPr>
        <p:spPr bwMode="auto">
          <a:xfrm>
            <a:off x="3875089" y="3265488"/>
            <a:ext cx="1163637" cy="590550"/>
          </a:xfrm>
          <a:custGeom>
            <a:avLst/>
            <a:gdLst/>
            <a:ahLst/>
            <a:cxnLst>
              <a:cxn ang="0">
                <a:pos x="1423" y="120"/>
              </a:cxn>
              <a:cxn ang="0">
                <a:pos x="1421" y="82"/>
              </a:cxn>
              <a:cxn ang="0">
                <a:pos x="1419" y="21"/>
              </a:cxn>
              <a:cxn ang="0">
                <a:pos x="1353" y="14"/>
              </a:cxn>
              <a:cxn ang="0">
                <a:pos x="1286" y="16"/>
              </a:cxn>
              <a:cxn ang="0">
                <a:pos x="1241" y="17"/>
              </a:cxn>
              <a:cxn ang="0">
                <a:pos x="1186" y="18"/>
              </a:cxn>
              <a:cxn ang="0">
                <a:pos x="1080" y="20"/>
              </a:cxn>
              <a:cxn ang="0">
                <a:pos x="993" y="21"/>
              </a:cxn>
              <a:cxn ang="0">
                <a:pos x="933" y="21"/>
              </a:cxn>
              <a:cxn ang="0">
                <a:pos x="840" y="22"/>
              </a:cxn>
              <a:cxn ang="0">
                <a:pos x="790" y="22"/>
              </a:cxn>
              <a:cxn ang="0">
                <a:pos x="722" y="21"/>
              </a:cxn>
              <a:cxn ang="0">
                <a:pos x="617" y="20"/>
              </a:cxn>
              <a:cxn ang="0">
                <a:pos x="524" y="18"/>
              </a:cxn>
              <a:cxn ang="0">
                <a:pos x="496" y="17"/>
              </a:cxn>
              <a:cxn ang="0">
                <a:pos x="352" y="15"/>
              </a:cxn>
              <a:cxn ang="0">
                <a:pos x="279" y="12"/>
              </a:cxn>
              <a:cxn ang="0">
                <a:pos x="169" y="9"/>
              </a:cxn>
              <a:cxn ang="0">
                <a:pos x="5" y="0"/>
              </a:cxn>
              <a:cxn ang="0">
                <a:pos x="65" y="112"/>
              </a:cxn>
              <a:cxn ang="0">
                <a:pos x="151" y="116"/>
              </a:cxn>
              <a:cxn ang="0">
                <a:pos x="233" y="119"/>
              </a:cxn>
              <a:cxn ang="0">
                <a:pos x="339" y="123"/>
              </a:cxn>
              <a:cxn ang="0">
                <a:pos x="417" y="124"/>
              </a:cxn>
              <a:cxn ang="0">
                <a:pos x="509" y="126"/>
              </a:cxn>
              <a:cxn ang="0">
                <a:pos x="507" y="252"/>
              </a:cxn>
              <a:cxn ang="0">
                <a:pos x="506" y="317"/>
              </a:cxn>
              <a:cxn ang="0">
                <a:pos x="504" y="389"/>
              </a:cxn>
              <a:cxn ang="0">
                <a:pos x="503" y="445"/>
              </a:cxn>
              <a:cxn ang="0">
                <a:pos x="501" y="548"/>
              </a:cxn>
              <a:cxn ang="0">
                <a:pos x="544" y="579"/>
              </a:cxn>
              <a:cxn ang="0">
                <a:pos x="638" y="598"/>
              </a:cxn>
              <a:cxn ang="0">
                <a:pos x="682" y="629"/>
              </a:cxn>
              <a:cxn ang="0">
                <a:pos x="750" y="644"/>
              </a:cxn>
              <a:cxn ang="0">
                <a:pos x="818" y="646"/>
              </a:cxn>
              <a:cxn ang="0">
                <a:pos x="852" y="671"/>
              </a:cxn>
              <a:cxn ang="0">
                <a:pos x="926" y="694"/>
              </a:cxn>
              <a:cxn ang="0">
                <a:pos x="958" y="711"/>
              </a:cxn>
              <a:cxn ang="0">
                <a:pos x="1034" y="681"/>
              </a:cxn>
              <a:cxn ang="0">
                <a:pos x="1096" y="693"/>
              </a:cxn>
              <a:cxn ang="0">
                <a:pos x="1133" y="729"/>
              </a:cxn>
              <a:cxn ang="0">
                <a:pos x="1241" y="694"/>
              </a:cxn>
              <a:cxn ang="0">
                <a:pos x="1275" y="681"/>
              </a:cxn>
              <a:cxn ang="0">
                <a:pos x="1325" y="692"/>
              </a:cxn>
              <a:cxn ang="0">
                <a:pos x="1353" y="685"/>
              </a:cxn>
              <a:cxn ang="0">
                <a:pos x="1406" y="713"/>
              </a:cxn>
              <a:cxn ang="0">
                <a:pos x="1420" y="727"/>
              </a:cxn>
              <a:cxn ang="0">
                <a:pos x="1466" y="685"/>
              </a:cxn>
              <a:cxn ang="0">
                <a:pos x="1466" y="634"/>
              </a:cxn>
              <a:cxn ang="0">
                <a:pos x="1465" y="551"/>
              </a:cxn>
              <a:cxn ang="0">
                <a:pos x="1463" y="471"/>
              </a:cxn>
              <a:cxn ang="0">
                <a:pos x="1462" y="363"/>
              </a:cxn>
              <a:cxn ang="0">
                <a:pos x="1459" y="335"/>
              </a:cxn>
              <a:cxn ang="0">
                <a:pos x="1451" y="291"/>
              </a:cxn>
              <a:cxn ang="0">
                <a:pos x="1437" y="206"/>
              </a:cxn>
            </a:cxnLst>
            <a:rect l="0" t="0" r="r" b="b"/>
            <a:pathLst>
              <a:path w="1467" h="745">
                <a:moveTo>
                  <a:pt x="1435" y="194"/>
                </a:moveTo>
                <a:lnTo>
                  <a:pt x="1429" y="161"/>
                </a:lnTo>
                <a:lnTo>
                  <a:pt x="1427" y="147"/>
                </a:lnTo>
                <a:lnTo>
                  <a:pt x="1423" y="120"/>
                </a:lnTo>
                <a:lnTo>
                  <a:pt x="1421" y="99"/>
                </a:lnTo>
                <a:lnTo>
                  <a:pt x="1421" y="89"/>
                </a:lnTo>
                <a:lnTo>
                  <a:pt x="1421" y="84"/>
                </a:lnTo>
                <a:lnTo>
                  <a:pt x="1421" y="82"/>
                </a:lnTo>
                <a:lnTo>
                  <a:pt x="1420" y="69"/>
                </a:lnTo>
                <a:lnTo>
                  <a:pt x="1420" y="63"/>
                </a:lnTo>
                <a:lnTo>
                  <a:pt x="1420" y="42"/>
                </a:lnTo>
                <a:lnTo>
                  <a:pt x="1419" y="21"/>
                </a:lnTo>
                <a:lnTo>
                  <a:pt x="1419" y="12"/>
                </a:lnTo>
                <a:lnTo>
                  <a:pt x="1418" y="12"/>
                </a:lnTo>
                <a:lnTo>
                  <a:pt x="1396" y="14"/>
                </a:lnTo>
                <a:lnTo>
                  <a:pt x="1353" y="14"/>
                </a:lnTo>
                <a:lnTo>
                  <a:pt x="1342" y="15"/>
                </a:lnTo>
                <a:lnTo>
                  <a:pt x="1312" y="15"/>
                </a:lnTo>
                <a:lnTo>
                  <a:pt x="1301" y="16"/>
                </a:lnTo>
                <a:lnTo>
                  <a:pt x="1286" y="16"/>
                </a:lnTo>
                <a:lnTo>
                  <a:pt x="1270" y="16"/>
                </a:lnTo>
                <a:lnTo>
                  <a:pt x="1266" y="16"/>
                </a:lnTo>
                <a:lnTo>
                  <a:pt x="1250" y="17"/>
                </a:lnTo>
                <a:lnTo>
                  <a:pt x="1241" y="17"/>
                </a:lnTo>
                <a:lnTo>
                  <a:pt x="1222" y="17"/>
                </a:lnTo>
                <a:lnTo>
                  <a:pt x="1206" y="17"/>
                </a:lnTo>
                <a:lnTo>
                  <a:pt x="1192" y="18"/>
                </a:lnTo>
                <a:lnTo>
                  <a:pt x="1186" y="18"/>
                </a:lnTo>
                <a:lnTo>
                  <a:pt x="1164" y="18"/>
                </a:lnTo>
                <a:lnTo>
                  <a:pt x="1112" y="20"/>
                </a:lnTo>
                <a:lnTo>
                  <a:pt x="1097" y="20"/>
                </a:lnTo>
                <a:lnTo>
                  <a:pt x="1080" y="20"/>
                </a:lnTo>
                <a:lnTo>
                  <a:pt x="1059" y="21"/>
                </a:lnTo>
                <a:lnTo>
                  <a:pt x="1038" y="21"/>
                </a:lnTo>
                <a:lnTo>
                  <a:pt x="1017" y="21"/>
                </a:lnTo>
                <a:lnTo>
                  <a:pt x="993" y="21"/>
                </a:lnTo>
                <a:lnTo>
                  <a:pt x="964" y="21"/>
                </a:lnTo>
                <a:lnTo>
                  <a:pt x="954" y="21"/>
                </a:lnTo>
                <a:lnTo>
                  <a:pt x="939" y="22"/>
                </a:lnTo>
                <a:lnTo>
                  <a:pt x="933" y="21"/>
                </a:lnTo>
                <a:lnTo>
                  <a:pt x="900" y="22"/>
                </a:lnTo>
                <a:lnTo>
                  <a:pt x="882" y="22"/>
                </a:lnTo>
                <a:lnTo>
                  <a:pt x="849" y="22"/>
                </a:lnTo>
                <a:lnTo>
                  <a:pt x="840" y="22"/>
                </a:lnTo>
                <a:lnTo>
                  <a:pt x="830" y="22"/>
                </a:lnTo>
                <a:lnTo>
                  <a:pt x="827" y="22"/>
                </a:lnTo>
                <a:lnTo>
                  <a:pt x="800" y="22"/>
                </a:lnTo>
                <a:lnTo>
                  <a:pt x="790" y="22"/>
                </a:lnTo>
                <a:lnTo>
                  <a:pt x="785" y="22"/>
                </a:lnTo>
                <a:lnTo>
                  <a:pt x="764" y="22"/>
                </a:lnTo>
                <a:lnTo>
                  <a:pt x="756" y="21"/>
                </a:lnTo>
                <a:lnTo>
                  <a:pt x="722" y="21"/>
                </a:lnTo>
                <a:lnTo>
                  <a:pt x="711" y="21"/>
                </a:lnTo>
                <a:lnTo>
                  <a:pt x="680" y="21"/>
                </a:lnTo>
                <a:lnTo>
                  <a:pt x="623" y="20"/>
                </a:lnTo>
                <a:lnTo>
                  <a:pt x="617" y="20"/>
                </a:lnTo>
                <a:lnTo>
                  <a:pt x="603" y="20"/>
                </a:lnTo>
                <a:lnTo>
                  <a:pt x="596" y="20"/>
                </a:lnTo>
                <a:lnTo>
                  <a:pt x="588" y="20"/>
                </a:lnTo>
                <a:lnTo>
                  <a:pt x="524" y="18"/>
                </a:lnTo>
                <a:lnTo>
                  <a:pt x="512" y="18"/>
                </a:lnTo>
                <a:lnTo>
                  <a:pt x="510" y="17"/>
                </a:lnTo>
                <a:lnTo>
                  <a:pt x="504" y="17"/>
                </a:lnTo>
                <a:lnTo>
                  <a:pt x="496" y="17"/>
                </a:lnTo>
                <a:lnTo>
                  <a:pt x="490" y="17"/>
                </a:lnTo>
                <a:lnTo>
                  <a:pt x="416" y="16"/>
                </a:lnTo>
                <a:lnTo>
                  <a:pt x="405" y="16"/>
                </a:lnTo>
                <a:lnTo>
                  <a:pt x="352" y="15"/>
                </a:lnTo>
                <a:lnTo>
                  <a:pt x="342" y="15"/>
                </a:lnTo>
                <a:lnTo>
                  <a:pt x="332" y="14"/>
                </a:lnTo>
                <a:lnTo>
                  <a:pt x="322" y="14"/>
                </a:lnTo>
                <a:lnTo>
                  <a:pt x="279" y="12"/>
                </a:lnTo>
                <a:lnTo>
                  <a:pt x="249" y="12"/>
                </a:lnTo>
                <a:lnTo>
                  <a:pt x="216" y="11"/>
                </a:lnTo>
                <a:lnTo>
                  <a:pt x="207" y="10"/>
                </a:lnTo>
                <a:lnTo>
                  <a:pt x="169" y="9"/>
                </a:lnTo>
                <a:lnTo>
                  <a:pt x="167" y="9"/>
                </a:lnTo>
                <a:lnTo>
                  <a:pt x="69" y="5"/>
                </a:lnTo>
                <a:lnTo>
                  <a:pt x="46" y="3"/>
                </a:lnTo>
                <a:lnTo>
                  <a:pt x="5" y="0"/>
                </a:lnTo>
                <a:lnTo>
                  <a:pt x="4" y="28"/>
                </a:lnTo>
                <a:lnTo>
                  <a:pt x="3" y="62"/>
                </a:lnTo>
                <a:lnTo>
                  <a:pt x="0" y="108"/>
                </a:lnTo>
                <a:lnTo>
                  <a:pt x="65" y="112"/>
                </a:lnTo>
                <a:lnTo>
                  <a:pt x="106" y="113"/>
                </a:lnTo>
                <a:lnTo>
                  <a:pt x="142" y="116"/>
                </a:lnTo>
                <a:lnTo>
                  <a:pt x="148" y="116"/>
                </a:lnTo>
                <a:lnTo>
                  <a:pt x="151" y="116"/>
                </a:lnTo>
                <a:lnTo>
                  <a:pt x="165" y="116"/>
                </a:lnTo>
                <a:lnTo>
                  <a:pt x="186" y="117"/>
                </a:lnTo>
                <a:lnTo>
                  <a:pt x="195" y="117"/>
                </a:lnTo>
                <a:lnTo>
                  <a:pt x="233" y="119"/>
                </a:lnTo>
                <a:lnTo>
                  <a:pt x="275" y="120"/>
                </a:lnTo>
                <a:lnTo>
                  <a:pt x="297" y="120"/>
                </a:lnTo>
                <a:lnTo>
                  <a:pt x="324" y="122"/>
                </a:lnTo>
                <a:lnTo>
                  <a:pt x="339" y="123"/>
                </a:lnTo>
                <a:lnTo>
                  <a:pt x="347" y="123"/>
                </a:lnTo>
                <a:lnTo>
                  <a:pt x="360" y="123"/>
                </a:lnTo>
                <a:lnTo>
                  <a:pt x="404" y="124"/>
                </a:lnTo>
                <a:lnTo>
                  <a:pt x="417" y="124"/>
                </a:lnTo>
                <a:lnTo>
                  <a:pt x="446" y="125"/>
                </a:lnTo>
                <a:lnTo>
                  <a:pt x="448" y="125"/>
                </a:lnTo>
                <a:lnTo>
                  <a:pt x="508" y="126"/>
                </a:lnTo>
                <a:lnTo>
                  <a:pt x="509" y="126"/>
                </a:lnTo>
                <a:lnTo>
                  <a:pt x="508" y="154"/>
                </a:lnTo>
                <a:lnTo>
                  <a:pt x="507" y="222"/>
                </a:lnTo>
                <a:lnTo>
                  <a:pt x="507" y="234"/>
                </a:lnTo>
                <a:lnTo>
                  <a:pt x="507" y="252"/>
                </a:lnTo>
                <a:lnTo>
                  <a:pt x="507" y="261"/>
                </a:lnTo>
                <a:lnTo>
                  <a:pt x="507" y="272"/>
                </a:lnTo>
                <a:lnTo>
                  <a:pt x="506" y="288"/>
                </a:lnTo>
                <a:lnTo>
                  <a:pt x="506" y="317"/>
                </a:lnTo>
                <a:lnTo>
                  <a:pt x="504" y="342"/>
                </a:lnTo>
                <a:lnTo>
                  <a:pt x="504" y="350"/>
                </a:lnTo>
                <a:lnTo>
                  <a:pt x="504" y="359"/>
                </a:lnTo>
                <a:lnTo>
                  <a:pt x="504" y="389"/>
                </a:lnTo>
                <a:lnTo>
                  <a:pt x="503" y="398"/>
                </a:lnTo>
                <a:lnTo>
                  <a:pt x="503" y="412"/>
                </a:lnTo>
                <a:lnTo>
                  <a:pt x="503" y="424"/>
                </a:lnTo>
                <a:lnTo>
                  <a:pt x="503" y="445"/>
                </a:lnTo>
                <a:lnTo>
                  <a:pt x="502" y="478"/>
                </a:lnTo>
                <a:lnTo>
                  <a:pt x="502" y="493"/>
                </a:lnTo>
                <a:lnTo>
                  <a:pt x="502" y="506"/>
                </a:lnTo>
                <a:lnTo>
                  <a:pt x="501" y="548"/>
                </a:lnTo>
                <a:lnTo>
                  <a:pt x="507" y="545"/>
                </a:lnTo>
                <a:lnTo>
                  <a:pt x="508" y="544"/>
                </a:lnTo>
                <a:lnTo>
                  <a:pt x="527" y="559"/>
                </a:lnTo>
                <a:lnTo>
                  <a:pt x="544" y="579"/>
                </a:lnTo>
                <a:lnTo>
                  <a:pt x="587" y="581"/>
                </a:lnTo>
                <a:lnTo>
                  <a:pt x="592" y="584"/>
                </a:lnTo>
                <a:lnTo>
                  <a:pt x="630" y="592"/>
                </a:lnTo>
                <a:lnTo>
                  <a:pt x="638" y="598"/>
                </a:lnTo>
                <a:lnTo>
                  <a:pt x="639" y="622"/>
                </a:lnTo>
                <a:lnTo>
                  <a:pt x="652" y="629"/>
                </a:lnTo>
                <a:lnTo>
                  <a:pt x="664" y="627"/>
                </a:lnTo>
                <a:lnTo>
                  <a:pt x="682" y="629"/>
                </a:lnTo>
                <a:lnTo>
                  <a:pt x="717" y="645"/>
                </a:lnTo>
                <a:lnTo>
                  <a:pt x="740" y="638"/>
                </a:lnTo>
                <a:lnTo>
                  <a:pt x="742" y="639"/>
                </a:lnTo>
                <a:lnTo>
                  <a:pt x="750" y="644"/>
                </a:lnTo>
                <a:lnTo>
                  <a:pt x="761" y="655"/>
                </a:lnTo>
                <a:lnTo>
                  <a:pt x="774" y="656"/>
                </a:lnTo>
                <a:lnTo>
                  <a:pt x="806" y="645"/>
                </a:lnTo>
                <a:lnTo>
                  <a:pt x="818" y="646"/>
                </a:lnTo>
                <a:lnTo>
                  <a:pt x="825" y="643"/>
                </a:lnTo>
                <a:lnTo>
                  <a:pt x="832" y="641"/>
                </a:lnTo>
                <a:lnTo>
                  <a:pt x="836" y="671"/>
                </a:lnTo>
                <a:lnTo>
                  <a:pt x="852" y="671"/>
                </a:lnTo>
                <a:lnTo>
                  <a:pt x="852" y="695"/>
                </a:lnTo>
                <a:lnTo>
                  <a:pt x="870" y="704"/>
                </a:lnTo>
                <a:lnTo>
                  <a:pt x="914" y="677"/>
                </a:lnTo>
                <a:lnTo>
                  <a:pt x="926" y="694"/>
                </a:lnTo>
                <a:lnTo>
                  <a:pt x="932" y="691"/>
                </a:lnTo>
                <a:lnTo>
                  <a:pt x="936" y="689"/>
                </a:lnTo>
                <a:lnTo>
                  <a:pt x="939" y="689"/>
                </a:lnTo>
                <a:lnTo>
                  <a:pt x="958" y="711"/>
                </a:lnTo>
                <a:lnTo>
                  <a:pt x="993" y="698"/>
                </a:lnTo>
                <a:lnTo>
                  <a:pt x="990" y="723"/>
                </a:lnTo>
                <a:lnTo>
                  <a:pt x="1002" y="731"/>
                </a:lnTo>
                <a:lnTo>
                  <a:pt x="1034" y="681"/>
                </a:lnTo>
                <a:lnTo>
                  <a:pt x="1035" y="680"/>
                </a:lnTo>
                <a:lnTo>
                  <a:pt x="1067" y="707"/>
                </a:lnTo>
                <a:lnTo>
                  <a:pt x="1095" y="693"/>
                </a:lnTo>
                <a:lnTo>
                  <a:pt x="1096" y="693"/>
                </a:lnTo>
                <a:lnTo>
                  <a:pt x="1092" y="698"/>
                </a:lnTo>
                <a:lnTo>
                  <a:pt x="1112" y="718"/>
                </a:lnTo>
                <a:lnTo>
                  <a:pt x="1126" y="718"/>
                </a:lnTo>
                <a:lnTo>
                  <a:pt x="1133" y="729"/>
                </a:lnTo>
                <a:lnTo>
                  <a:pt x="1156" y="721"/>
                </a:lnTo>
                <a:lnTo>
                  <a:pt x="1199" y="695"/>
                </a:lnTo>
                <a:lnTo>
                  <a:pt x="1226" y="703"/>
                </a:lnTo>
                <a:lnTo>
                  <a:pt x="1241" y="694"/>
                </a:lnTo>
                <a:lnTo>
                  <a:pt x="1242" y="689"/>
                </a:lnTo>
                <a:lnTo>
                  <a:pt x="1268" y="685"/>
                </a:lnTo>
                <a:lnTo>
                  <a:pt x="1269" y="680"/>
                </a:lnTo>
                <a:lnTo>
                  <a:pt x="1275" y="681"/>
                </a:lnTo>
                <a:lnTo>
                  <a:pt x="1281" y="689"/>
                </a:lnTo>
                <a:lnTo>
                  <a:pt x="1278" y="691"/>
                </a:lnTo>
                <a:lnTo>
                  <a:pt x="1320" y="692"/>
                </a:lnTo>
                <a:lnTo>
                  <a:pt x="1325" y="692"/>
                </a:lnTo>
                <a:lnTo>
                  <a:pt x="1330" y="679"/>
                </a:lnTo>
                <a:lnTo>
                  <a:pt x="1347" y="679"/>
                </a:lnTo>
                <a:lnTo>
                  <a:pt x="1352" y="679"/>
                </a:lnTo>
                <a:lnTo>
                  <a:pt x="1353" y="685"/>
                </a:lnTo>
                <a:lnTo>
                  <a:pt x="1375" y="693"/>
                </a:lnTo>
                <a:lnTo>
                  <a:pt x="1397" y="717"/>
                </a:lnTo>
                <a:lnTo>
                  <a:pt x="1407" y="721"/>
                </a:lnTo>
                <a:lnTo>
                  <a:pt x="1406" y="713"/>
                </a:lnTo>
                <a:lnTo>
                  <a:pt x="1418" y="717"/>
                </a:lnTo>
                <a:lnTo>
                  <a:pt x="1418" y="724"/>
                </a:lnTo>
                <a:lnTo>
                  <a:pt x="1423" y="723"/>
                </a:lnTo>
                <a:lnTo>
                  <a:pt x="1420" y="727"/>
                </a:lnTo>
                <a:lnTo>
                  <a:pt x="1442" y="730"/>
                </a:lnTo>
                <a:lnTo>
                  <a:pt x="1460" y="745"/>
                </a:lnTo>
                <a:lnTo>
                  <a:pt x="1467" y="739"/>
                </a:lnTo>
                <a:lnTo>
                  <a:pt x="1466" y="685"/>
                </a:lnTo>
                <a:lnTo>
                  <a:pt x="1466" y="679"/>
                </a:lnTo>
                <a:lnTo>
                  <a:pt x="1466" y="674"/>
                </a:lnTo>
                <a:lnTo>
                  <a:pt x="1466" y="670"/>
                </a:lnTo>
                <a:lnTo>
                  <a:pt x="1466" y="634"/>
                </a:lnTo>
                <a:lnTo>
                  <a:pt x="1465" y="620"/>
                </a:lnTo>
                <a:lnTo>
                  <a:pt x="1465" y="607"/>
                </a:lnTo>
                <a:lnTo>
                  <a:pt x="1465" y="561"/>
                </a:lnTo>
                <a:lnTo>
                  <a:pt x="1465" y="551"/>
                </a:lnTo>
                <a:lnTo>
                  <a:pt x="1463" y="521"/>
                </a:lnTo>
                <a:lnTo>
                  <a:pt x="1463" y="512"/>
                </a:lnTo>
                <a:lnTo>
                  <a:pt x="1463" y="503"/>
                </a:lnTo>
                <a:lnTo>
                  <a:pt x="1463" y="471"/>
                </a:lnTo>
                <a:lnTo>
                  <a:pt x="1463" y="469"/>
                </a:lnTo>
                <a:lnTo>
                  <a:pt x="1463" y="459"/>
                </a:lnTo>
                <a:lnTo>
                  <a:pt x="1463" y="389"/>
                </a:lnTo>
                <a:lnTo>
                  <a:pt x="1462" y="363"/>
                </a:lnTo>
                <a:lnTo>
                  <a:pt x="1462" y="361"/>
                </a:lnTo>
                <a:lnTo>
                  <a:pt x="1462" y="359"/>
                </a:lnTo>
                <a:lnTo>
                  <a:pt x="1462" y="358"/>
                </a:lnTo>
                <a:lnTo>
                  <a:pt x="1459" y="335"/>
                </a:lnTo>
                <a:lnTo>
                  <a:pt x="1459" y="333"/>
                </a:lnTo>
                <a:lnTo>
                  <a:pt x="1454" y="306"/>
                </a:lnTo>
                <a:lnTo>
                  <a:pt x="1453" y="298"/>
                </a:lnTo>
                <a:lnTo>
                  <a:pt x="1451" y="291"/>
                </a:lnTo>
                <a:lnTo>
                  <a:pt x="1449" y="280"/>
                </a:lnTo>
                <a:lnTo>
                  <a:pt x="1448" y="270"/>
                </a:lnTo>
                <a:lnTo>
                  <a:pt x="1445" y="255"/>
                </a:lnTo>
                <a:lnTo>
                  <a:pt x="1437" y="206"/>
                </a:lnTo>
                <a:lnTo>
                  <a:pt x="1436" y="201"/>
                </a:lnTo>
                <a:lnTo>
                  <a:pt x="1435" y="19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rgbClr val="00B0F0"/>
              </a:solidFill>
            </a:endParaRPr>
          </a:p>
        </p:txBody>
      </p:sp>
      <p:sp>
        <p:nvSpPr>
          <p:cNvPr id="33823" name="Freeform 31"/>
          <p:cNvSpPr>
            <a:spLocks/>
          </p:cNvSpPr>
          <p:nvPr/>
        </p:nvSpPr>
        <p:spPr bwMode="auto">
          <a:xfrm>
            <a:off x="3317877" y="3351214"/>
            <a:ext cx="1870075" cy="1835150"/>
          </a:xfrm>
          <a:custGeom>
            <a:avLst/>
            <a:gdLst/>
            <a:ahLst/>
            <a:cxnLst>
              <a:cxn ang="0">
                <a:pos x="1110" y="1749"/>
              </a:cxn>
              <a:cxn ang="0">
                <a:pos x="993" y="1555"/>
              </a:cxn>
              <a:cxn ang="0">
                <a:pos x="941" y="1500"/>
              </a:cxn>
              <a:cxn ang="0">
                <a:pos x="816" y="1458"/>
              </a:cxn>
              <a:cxn ang="0">
                <a:pos x="672" y="1494"/>
              </a:cxn>
              <a:cxn ang="0">
                <a:pos x="486" y="1566"/>
              </a:cxn>
              <a:cxn ang="0">
                <a:pos x="323" y="1388"/>
              </a:cxn>
              <a:cxn ang="0">
                <a:pos x="169" y="1140"/>
              </a:cxn>
              <a:cxn ang="0">
                <a:pos x="23" y="985"/>
              </a:cxn>
              <a:cxn ang="0">
                <a:pos x="49" y="934"/>
              </a:cxn>
              <a:cxn ang="0">
                <a:pos x="311" y="953"/>
              </a:cxn>
              <a:cxn ang="0">
                <a:pos x="520" y="967"/>
              </a:cxn>
              <a:cxn ang="0">
                <a:pos x="631" y="973"/>
              </a:cxn>
              <a:cxn ang="0">
                <a:pos x="649" y="838"/>
              </a:cxn>
              <a:cxn ang="0">
                <a:pos x="660" y="650"/>
              </a:cxn>
              <a:cxn ang="0">
                <a:pos x="667" y="542"/>
              </a:cxn>
              <a:cxn ang="0">
                <a:pos x="676" y="380"/>
              </a:cxn>
              <a:cxn ang="0">
                <a:pos x="681" y="285"/>
              </a:cxn>
              <a:cxn ang="0">
                <a:pos x="688" y="158"/>
              </a:cxn>
              <a:cxn ang="0">
                <a:pos x="844" y="8"/>
              </a:cxn>
              <a:cxn ang="0">
                <a:pos x="935" y="11"/>
              </a:cxn>
              <a:cxn ang="0">
                <a:pos x="1062" y="15"/>
              </a:cxn>
              <a:cxn ang="0">
                <a:pos x="1211" y="18"/>
              </a:cxn>
              <a:cxn ang="0">
                <a:pos x="1209" y="164"/>
              </a:cxn>
              <a:cxn ang="0">
                <a:pos x="1206" y="281"/>
              </a:cxn>
              <a:cxn ang="0">
                <a:pos x="1204" y="385"/>
              </a:cxn>
              <a:cxn ang="0">
                <a:pos x="1246" y="471"/>
              </a:cxn>
              <a:cxn ang="0">
                <a:pos x="1354" y="521"/>
              </a:cxn>
              <a:cxn ang="0">
                <a:pos x="1452" y="536"/>
              </a:cxn>
              <a:cxn ang="0">
                <a:pos x="1534" y="533"/>
              </a:cxn>
              <a:cxn ang="0">
                <a:pos x="1628" y="586"/>
              </a:cxn>
              <a:cxn ang="0">
                <a:pos x="1692" y="615"/>
              </a:cxn>
              <a:cxn ang="0">
                <a:pos x="1798" y="585"/>
              </a:cxn>
              <a:cxn ang="0">
                <a:pos x="1901" y="587"/>
              </a:cxn>
              <a:cxn ang="0">
                <a:pos x="1977" y="573"/>
              </a:cxn>
              <a:cxn ang="0">
                <a:pos x="2049" y="571"/>
              </a:cxn>
              <a:cxn ang="0">
                <a:pos x="2108" y="605"/>
              </a:cxn>
              <a:cxn ang="0">
                <a:pos x="2162" y="637"/>
              </a:cxn>
              <a:cxn ang="0">
                <a:pos x="2248" y="685"/>
              </a:cxn>
              <a:cxn ang="0">
                <a:pos x="2253" y="791"/>
              </a:cxn>
              <a:cxn ang="0">
                <a:pos x="2257" y="897"/>
              </a:cxn>
              <a:cxn ang="0">
                <a:pos x="2265" y="987"/>
              </a:cxn>
              <a:cxn ang="0">
                <a:pos x="2301" y="1070"/>
              </a:cxn>
              <a:cxn ang="0">
                <a:pos x="2357" y="1222"/>
              </a:cxn>
              <a:cxn ang="0">
                <a:pos x="2336" y="1359"/>
              </a:cxn>
              <a:cxn ang="0">
                <a:pos x="2307" y="1447"/>
              </a:cxn>
              <a:cxn ang="0">
                <a:pos x="2221" y="1512"/>
              </a:cxn>
              <a:cxn ang="0">
                <a:pos x="2174" y="1514"/>
              </a:cxn>
              <a:cxn ang="0">
                <a:pos x="2111" y="1489"/>
              </a:cxn>
              <a:cxn ang="0">
                <a:pos x="2104" y="1522"/>
              </a:cxn>
              <a:cxn ang="0">
                <a:pos x="2015" y="1675"/>
              </a:cxn>
              <a:cxn ang="0">
                <a:pos x="1808" y="1808"/>
              </a:cxn>
              <a:cxn ang="0">
                <a:pos x="1697" y="1949"/>
              </a:cxn>
              <a:cxn ang="0">
                <a:pos x="1714" y="2286"/>
              </a:cxn>
              <a:cxn ang="0">
                <a:pos x="1497" y="2259"/>
              </a:cxn>
              <a:cxn ang="0">
                <a:pos x="1359" y="2202"/>
              </a:cxn>
              <a:cxn ang="0">
                <a:pos x="1244" y="1933"/>
              </a:cxn>
            </a:cxnLst>
            <a:rect l="0" t="0" r="r" b="b"/>
            <a:pathLst>
              <a:path w="2357" h="2313">
                <a:moveTo>
                  <a:pt x="1217" y="1913"/>
                </a:moveTo>
                <a:lnTo>
                  <a:pt x="1198" y="1887"/>
                </a:lnTo>
                <a:lnTo>
                  <a:pt x="1175" y="1853"/>
                </a:lnTo>
                <a:lnTo>
                  <a:pt x="1136" y="1811"/>
                </a:lnTo>
                <a:lnTo>
                  <a:pt x="1126" y="1800"/>
                </a:lnTo>
                <a:lnTo>
                  <a:pt x="1110" y="1749"/>
                </a:lnTo>
                <a:lnTo>
                  <a:pt x="1115" y="1746"/>
                </a:lnTo>
                <a:lnTo>
                  <a:pt x="1066" y="1659"/>
                </a:lnTo>
                <a:lnTo>
                  <a:pt x="1055" y="1618"/>
                </a:lnTo>
                <a:lnTo>
                  <a:pt x="1037" y="1599"/>
                </a:lnTo>
                <a:lnTo>
                  <a:pt x="1032" y="1584"/>
                </a:lnTo>
                <a:lnTo>
                  <a:pt x="993" y="1555"/>
                </a:lnTo>
                <a:lnTo>
                  <a:pt x="986" y="1536"/>
                </a:lnTo>
                <a:lnTo>
                  <a:pt x="970" y="1532"/>
                </a:lnTo>
                <a:lnTo>
                  <a:pt x="965" y="1524"/>
                </a:lnTo>
                <a:lnTo>
                  <a:pt x="951" y="1521"/>
                </a:lnTo>
                <a:lnTo>
                  <a:pt x="947" y="1498"/>
                </a:lnTo>
                <a:lnTo>
                  <a:pt x="941" y="1500"/>
                </a:lnTo>
                <a:lnTo>
                  <a:pt x="918" y="1470"/>
                </a:lnTo>
                <a:lnTo>
                  <a:pt x="899" y="1468"/>
                </a:lnTo>
                <a:lnTo>
                  <a:pt x="899" y="1464"/>
                </a:lnTo>
                <a:lnTo>
                  <a:pt x="858" y="1462"/>
                </a:lnTo>
                <a:lnTo>
                  <a:pt x="819" y="1454"/>
                </a:lnTo>
                <a:lnTo>
                  <a:pt x="816" y="1458"/>
                </a:lnTo>
                <a:lnTo>
                  <a:pt x="807" y="1455"/>
                </a:lnTo>
                <a:lnTo>
                  <a:pt x="805" y="1459"/>
                </a:lnTo>
                <a:lnTo>
                  <a:pt x="756" y="1437"/>
                </a:lnTo>
                <a:lnTo>
                  <a:pt x="715" y="1464"/>
                </a:lnTo>
                <a:lnTo>
                  <a:pt x="702" y="1462"/>
                </a:lnTo>
                <a:lnTo>
                  <a:pt x="672" y="1494"/>
                </a:lnTo>
                <a:lnTo>
                  <a:pt x="645" y="1568"/>
                </a:lnTo>
                <a:lnTo>
                  <a:pt x="605" y="1605"/>
                </a:lnTo>
                <a:lnTo>
                  <a:pt x="593" y="1626"/>
                </a:lnTo>
                <a:lnTo>
                  <a:pt x="553" y="1611"/>
                </a:lnTo>
                <a:lnTo>
                  <a:pt x="527" y="1587"/>
                </a:lnTo>
                <a:lnTo>
                  <a:pt x="486" y="1566"/>
                </a:lnTo>
                <a:lnTo>
                  <a:pt x="479" y="1556"/>
                </a:lnTo>
                <a:lnTo>
                  <a:pt x="441" y="1545"/>
                </a:lnTo>
                <a:lnTo>
                  <a:pt x="419" y="1528"/>
                </a:lnTo>
                <a:lnTo>
                  <a:pt x="397" y="1500"/>
                </a:lnTo>
                <a:lnTo>
                  <a:pt x="353" y="1468"/>
                </a:lnTo>
                <a:lnTo>
                  <a:pt x="323" y="1388"/>
                </a:lnTo>
                <a:lnTo>
                  <a:pt x="321" y="1333"/>
                </a:lnTo>
                <a:lnTo>
                  <a:pt x="295" y="1273"/>
                </a:lnTo>
                <a:lnTo>
                  <a:pt x="280" y="1249"/>
                </a:lnTo>
                <a:lnTo>
                  <a:pt x="276" y="1239"/>
                </a:lnTo>
                <a:lnTo>
                  <a:pt x="211" y="1196"/>
                </a:lnTo>
                <a:lnTo>
                  <a:pt x="169" y="1140"/>
                </a:lnTo>
                <a:lnTo>
                  <a:pt x="147" y="1123"/>
                </a:lnTo>
                <a:lnTo>
                  <a:pt x="107" y="1071"/>
                </a:lnTo>
                <a:lnTo>
                  <a:pt x="85" y="1062"/>
                </a:lnTo>
                <a:lnTo>
                  <a:pt x="69" y="1044"/>
                </a:lnTo>
                <a:lnTo>
                  <a:pt x="39" y="987"/>
                </a:lnTo>
                <a:lnTo>
                  <a:pt x="23" y="985"/>
                </a:lnTo>
                <a:lnTo>
                  <a:pt x="19" y="979"/>
                </a:lnTo>
                <a:lnTo>
                  <a:pt x="0" y="952"/>
                </a:lnTo>
                <a:lnTo>
                  <a:pt x="6" y="947"/>
                </a:lnTo>
                <a:lnTo>
                  <a:pt x="3" y="935"/>
                </a:lnTo>
                <a:lnTo>
                  <a:pt x="6" y="931"/>
                </a:lnTo>
                <a:lnTo>
                  <a:pt x="49" y="934"/>
                </a:lnTo>
                <a:lnTo>
                  <a:pt x="72" y="935"/>
                </a:lnTo>
                <a:lnTo>
                  <a:pt x="95" y="938"/>
                </a:lnTo>
                <a:lnTo>
                  <a:pt x="118" y="939"/>
                </a:lnTo>
                <a:lnTo>
                  <a:pt x="229" y="949"/>
                </a:lnTo>
                <a:lnTo>
                  <a:pt x="279" y="951"/>
                </a:lnTo>
                <a:lnTo>
                  <a:pt x="311" y="953"/>
                </a:lnTo>
                <a:lnTo>
                  <a:pt x="323" y="955"/>
                </a:lnTo>
                <a:lnTo>
                  <a:pt x="411" y="961"/>
                </a:lnTo>
                <a:lnTo>
                  <a:pt x="427" y="962"/>
                </a:lnTo>
                <a:lnTo>
                  <a:pt x="471" y="964"/>
                </a:lnTo>
                <a:lnTo>
                  <a:pt x="479" y="964"/>
                </a:lnTo>
                <a:lnTo>
                  <a:pt x="520" y="967"/>
                </a:lnTo>
                <a:lnTo>
                  <a:pt x="522" y="967"/>
                </a:lnTo>
                <a:lnTo>
                  <a:pt x="525" y="967"/>
                </a:lnTo>
                <a:lnTo>
                  <a:pt x="543" y="968"/>
                </a:lnTo>
                <a:lnTo>
                  <a:pt x="588" y="970"/>
                </a:lnTo>
                <a:lnTo>
                  <a:pt x="595" y="971"/>
                </a:lnTo>
                <a:lnTo>
                  <a:pt x="631" y="973"/>
                </a:lnTo>
                <a:lnTo>
                  <a:pt x="642" y="974"/>
                </a:lnTo>
                <a:lnTo>
                  <a:pt x="643" y="955"/>
                </a:lnTo>
                <a:lnTo>
                  <a:pt x="646" y="920"/>
                </a:lnTo>
                <a:lnTo>
                  <a:pt x="647" y="871"/>
                </a:lnTo>
                <a:lnTo>
                  <a:pt x="648" y="861"/>
                </a:lnTo>
                <a:lnTo>
                  <a:pt x="649" y="838"/>
                </a:lnTo>
                <a:lnTo>
                  <a:pt x="652" y="796"/>
                </a:lnTo>
                <a:lnTo>
                  <a:pt x="653" y="766"/>
                </a:lnTo>
                <a:lnTo>
                  <a:pt x="655" y="730"/>
                </a:lnTo>
                <a:lnTo>
                  <a:pt x="659" y="676"/>
                </a:lnTo>
                <a:lnTo>
                  <a:pt x="659" y="674"/>
                </a:lnTo>
                <a:lnTo>
                  <a:pt x="660" y="650"/>
                </a:lnTo>
                <a:lnTo>
                  <a:pt x="661" y="643"/>
                </a:lnTo>
                <a:lnTo>
                  <a:pt x="661" y="634"/>
                </a:lnTo>
                <a:lnTo>
                  <a:pt x="663" y="613"/>
                </a:lnTo>
                <a:lnTo>
                  <a:pt x="664" y="604"/>
                </a:lnTo>
                <a:lnTo>
                  <a:pt x="665" y="579"/>
                </a:lnTo>
                <a:lnTo>
                  <a:pt x="667" y="542"/>
                </a:lnTo>
                <a:lnTo>
                  <a:pt x="671" y="488"/>
                </a:lnTo>
                <a:lnTo>
                  <a:pt x="671" y="476"/>
                </a:lnTo>
                <a:lnTo>
                  <a:pt x="671" y="473"/>
                </a:lnTo>
                <a:lnTo>
                  <a:pt x="672" y="449"/>
                </a:lnTo>
                <a:lnTo>
                  <a:pt x="673" y="434"/>
                </a:lnTo>
                <a:lnTo>
                  <a:pt x="676" y="380"/>
                </a:lnTo>
                <a:lnTo>
                  <a:pt x="677" y="355"/>
                </a:lnTo>
                <a:lnTo>
                  <a:pt x="677" y="352"/>
                </a:lnTo>
                <a:lnTo>
                  <a:pt x="678" y="335"/>
                </a:lnTo>
                <a:lnTo>
                  <a:pt x="678" y="325"/>
                </a:lnTo>
                <a:lnTo>
                  <a:pt x="681" y="298"/>
                </a:lnTo>
                <a:lnTo>
                  <a:pt x="681" y="285"/>
                </a:lnTo>
                <a:lnTo>
                  <a:pt x="682" y="267"/>
                </a:lnTo>
                <a:lnTo>
                  <a:pt x="682" y="254"/>
                </a:lnTo>
                <a:lnTo>
                  <a:pt x="685" y="190"/>
                </a:lnTo>
                <a:lnTo>
                  <a:pt x="687" y="165"/>
                </a:lnTo>
                <a:lnTo>
                  <a:pt x="687" y="162"/>
                </a:lnTo>
                <a:lnTo>
                  <a:pt x="688" y="158"/>
                </a:lnTo>
                <a:lnTo>
                  <a:pt x="690" y="96"/>
                </a:lnTo>
                <a:lnTo>
                  <a:pt x="695" y="0"/>
                </a:lnTo>
                <a:lnTo>
                  <a:pt x="702" y="0"/>
                </a:lnTo>
                <a:lnTo>
                  <a:pt x="767" y="4"/>
                </a:lnTo>
                <a:lnTo>
                  <a:pt x="808" y="5"/>
                </a:lnTo>
                <a:lnTo>
                  <a:pt x="844" y="8"/>
                </a:lnTo>
                <a:lnTo>
                  <a:pt x="850" y="8"/>
                </a:lnTo>
                <a:lnTo>
                  <a:pt x="853" y="8"/>
                </a:lnTo>
                <a:lnTo>
                  <a:pt x="867" y="8"/>
                </a:lnTo>
                <a:lnTo>
                  <a:pt x="888" y="9"/>
                </a:lnTo>
                <a:lnTo>
                  <a:pt x="897" y="9"/>
                </a:lnTo>
                <a:lnTo>
                  <a:pt x="935" y="11"/>
                </a:lnTo>
                <a:lnTo>
                  <a:pt x="977" y="12"/>
                </a:lnTo>
                <a:lnTo>
                  <a:pt x="999" y="12"/>
                </a:lnTo>
                <a:lnTo>
                  <a:pt x="1026" y="14"/>
                </a:lnTo>
                <a:lnTo>
                  <a:pt x="1041" y="15"/>
                </a:lnTo>
                <a:lnTo>
                  <a:pt x="1049" y="15"/>
                </a:lnTo>
                <a:lnTo>
                  <a:pt x="1062" y="15"/>
                </a:lnTo>
                <a:lnTo>
                  <a:pt x="1106" y="16"/>
                </a:lnTo>
                <a:lnTo>
                  <a:pt x="1119" y="16"/>
                </a:lnTo>
                <a:lnTo>
                  <a:pt x="1148" y="17"/>
                </a:lnTo>
                <a:lnTo>
                  <a:pt x="1150" y="17"/>
                </a:lnTo>
                <a:lnTo>
                  <a:pt x="1210" y="18"/>
                </a:lnTo>
                <a:lnTo>
                  <a:pt x="1211" y="18"/>
                </a:lnTo>
                <a:lnTo>
                  <a:pt x="1210" y="46"/>
                </a:lnTo>
                <a:lnTo>
                  <a:pt x="1209" y="114"/>
                </a:lnTo>
                <a:lnTo>
                  <a:pt x="1209" y="126"/>
                </a:lnTo>
                <a:lnTo>
                  <a:pt x="1209" y="144"/>
                </a:lnTo>
                <a:lnTo>
                  <a:pt x="1209" y="153"/>
                </a:lnTo>
                <a:lnTo>
                  <a:pt x="1209" y="164"/>
                </a:lnTo>
                <a:lnTo>
                  <a:pt x="1208" y="180"/>
                </a:lnTo>
                <a:lnTo>
                  <a:pt x="1208" y="209"/>
                </a:lnTo>
                <a:lnTo>
                  <a:pt x="1206" y="234"/>
                </a:lnTo>
                <a:lnTo>
                  <a:pt x="1206" y="242"/>
                </a:lnTo>
                <a:lnTo>
                  <a:pt x="1206" y="251"/>
                </a:lnTo>
                <a:lnTo>
                  <a:pt x="1206" y="281"/>
                </a:lnTo>
                <a:lnTo>
                  <a:pt x="1205" y="290"/>
                </a:lnTo>
                <a:lnTo>
                  <a:pt x="1205" y="304"/>
                </a:lnTo>
                <a:lnTo>
                  <a:pt x="1205" y="316"/>
                </a:lnTo>
                <a:lnTo>
                  <a:pt x="1205" y="337"/>
                </a:lnTo>
                <a:lnTo>
                  <a:pt x="1204" y="370"/>
                </a:lnTo>
                <a:lnTo>
                  <a:pt x="1204" y="385"/>
                </a:lnTo>
                <a:lnTo>
                  <a:pt x="1204" y="398"/>
                </a:lnTo>
                <a:lnTo>
                  <a:pt x="1203" y="440"/>
                </a:lnTo>
                <a:lnTo>
                  <a:pt x="1209" y="437"/>
                </a:lnTo>
                <a:lnTo>
                  <a:pt x="1210" y="436"/>
                </a:lnTo>
                <a:lnTo>
                  <a:pt x="1229" y="451"/>
                </a:lnTo>
                <a:lnTo>
                  <a:pt x="1246" y="471"/>
                </a:lnTo>
                <a:lnTo>
                  <a:pt x="1289" y="473"/>
                </a:lnTo>
                <a:lnTo>
                  <a:pt x="1294" y="476"/>
                </a:lnTo>
                <a:lnTo>
                  <a:pt x="1332" y="484"/>
                </a:lnTo>
                <a:lnTo>
                  <a:pt x="1340" y="490"/>
                </a:lnTo>
                <a:lnTo>
                  <a:pt x="1341" y="514"/>
                </a:lnTo>
                <a:lnTo>
                  <a:pt x="1354" y="521"/>
                </a:lnTo>
                <a:lnTo>
                  <a:pt x="1366" y="519"/>
                </a:lnTo>
                <a:lnTo>
                  <a:pt x="1384" y="521"/>
                </a:lnTo>
                <a:lnTo>
                  <a:pt x="1419" y="537"/>
                </a:lnTo>
                <a:lnTo>
                  <a:pt x="1442" y="530"/>
                </a:lnTo>
                <a:lnTo>
                  <a:pt x="1444" y="531"/>
                </a:lnTo>
                <a:lnTo>
                  <a:pt x="1452" y="536"/>
                </a:lnTo>
                <a:lnTo>
                  <a:pt x="1463" y="547"/>
                </a:lnTo>
                <a:lnTo>
                  <a:pt x="1476" y="548"/>
                </a:lnTo>
                <a:lnTo>
                  <a:pt x="1508" y="537"/>
                </a:lnTo>
                <a:lnTo>
                  <a:pt x="1520" y="538"/>
                </a:lnTo>
                <a:lnTo>
                  <a:pt x="1527" y="535"/>
                </a:lnTo>
                <a:lnTo>
                  <a:pt x="1534" y="533"/>
                </a:lnTo>
                <a:lnTo>
                  <a:pt x="1538" y="563"/>
                </a:lnTo>
                <a:lnTo>
                  <a:pt x="1554" y="563"/>
                </a:lnTo>
                <a:lnTo>
                  <a:pt x="1554" y="587"/>
                </a:lnTo>
                <a:lnTo>
                  <a:pt x="1572" y="596"/>
                </a:lnTo>
                <a:lnTo>
                  <a:pt x="1616" y="569"/>
                </a:lnTo>
                <a:lnTo>
                  <a:pt x="1628" y="586"/>
                </a:lnTo>
                <a:lnTo>
                  <a:pt x="1634" y="583"/>
                </a:lnTo>
                <a:lnTo>
                  <a:pt x="1638" y="581"/>
                </a:lnTo>
                <a:lnTo>
                  <a:pt x="1641" y="581"/>
                </a:lnTo>
                <a:lnTo>
                  <a:pt x="1660" y="603"/>
                </a:lnTo>
                <a:lnTo>
                  <a:pt x="1695" y="590"/>
                </a:lnTo>
                <a:lnTo>
                  <a:pt x="1692" y="615"/>
                </a:lnTo>
                <a:lnTo>
                  <a:pt x="1704" y="623"/>
                </a:lnTo>
                <a:lnTo>
                  <a:pt x="1736" y="573"/>
                </a:lnTo>
                <a:lnTo>
                  <a:pt x="1737" y="572"/>
                </a:lnTo>
                <a:lnTo>
                  <a:pt x="1769" y="599"/>
                </a:lnTo>
                <a:lnTo>
                  <a:pt x="1797" y="585"/>
                </a:lnTo>
                <a:lnTo>
                  <a:pt x="1798" y="585"/>
                </a:lnTo>
                <a:lnTo>
                  <a:pt x="1794" y="590"/>
                </a:lnTo>
                <a:lnTo>
                  <a:pt x="1814" y="610"/>
                </a:lnTo>
                <a:lnTo>
                  <a:pt x="1828" y="610"/>
                </a:lnTo>
                <a:lnTo>
                  <a:pt x="1835" y="621"/>
                </a:lnTo>
                <a:lnTo>
                  <a:pt x="1858" y="613"/>
                </a:lnTo>
                <a:lnTo>
                  <a:pt x="1901" y="587"/>
                </a:lnTo>
                <a:lnTo>
                  <a:pt x="1928" y="595"/>
                </a:lnTo>
                <a:lnTo>
                  <a:pt x="1943" y="586"/>
                </a:lnTo>
                <a:lnTo>
                  <a:pt x="1944" y="581"/>
                </a:lnTo>
                <a:lnTo>
                  <a:pt x="1970" y="577"/>
                </a:lnTo>
                <a:lnTo>
                  <a:pt x="1971" y="572"/>
                </a:lnTo>
                <a:lnTo>
                  <a:pt x="1977" y="573"/>
                </a:lnTo>
                <a:lnTo>
                  <a:pt x="1983" y="581"/>
                </a:lnTo>
                <a:lnTo>
                  <a:pt x="1980" y="583"/>
                </a:lnTo>
                <a:lnTo>
                  <a:pt x="2022" y="584"/>
                </a:lnTo>
                <a:lnTo>
                  <a:pt x="2027" y="584"/>
                </a:lnTo>
                <a:lnTo>
                  <a:pt x="2032" y="571"/>
                </a:lnTo>
                <a:lnTo>
                  <a:pt x="2049" y="571"/>
                </a:lnTo>
                <a:lnTo>
                  <a:pt x="2054" y="571"/>
                </a:lnTo>
                <a:lnTo>
                  <a:pt x="2055" y="577"/>
                </a:lnTo>
                <a:lnTo>
                  <a:pt x="2077" y="585"/>
                </a:lnTo>
                <a:lnTo>
                  <a:pt x="2099" y="609"/>
                </a:lnTo>
                <a:lnTo>
                  <a:pt x="2109" y="613"/>
                </a:lnTo>
                <a:lnTo>
                  <a:pt x="2108" y="605"/>
                </a:lnTo>
                <a:lnTo>
                  <a:pt x="2120" y="609"/>
                </a:lnTo>
                <a:lnTo>
                  <a:pt x="2120" y="616"/>
                </a:lnTo>
                <a:lnTo>
                  <a:pt x="2125" y="615"/>
                </a:lnTo>
                <a:lnTo>
                  <a:pt x="2122" y="619"/>
                </a:lnTo>
                <a:lnTo>
                  <a:pt x="2144" y="622"/>
                </a:lnTo>
                <a:lnTo>
                  <a:pt x="2162" y="637"/>
                </a:lnTo>
                <a:lnTo>
                  <a:pt x="2169" y="631"/>
                </a:lnTo>
                <a:lnTo>
                  <a:pt x="2188" y="651"/>
                </a:lnTo>
                <a:lnTo>
                  <a:pt x="2210" y="640"/>
                </a:lnTo>
                <a:lnTo>
                  <a:pt x="2247" y="647"/>
                </a:lnTo>
                <a:lnTo>
                  <a:pt x="2247" y="653"/>
                </a:lnTo>
                <a:lnTo>
                  <a:pt x="2248" y="685"/>
                </a:lnTo>
                <a:lnTo>
                  <a:pt x="2249" y="707"/>
                </a:lnTo>
                <a:lnTo>
                  <a:pt x="2249" y="712"/>
                </a:lnTo>
                <a:lnTo>
                  <a:pt x="2251" y="739"/>
                </a:lnTo>
                <a:lnTo>
                  <a:pt x="2252" y="763"/>
                </a:lnTo>
                <a:lnTo>
                  <a:pt x="2252" y="766"/>
                </a:lnTo>
                <a:lnTo>
                  <a:pt x="2253" y="791"/>
                </a:lnTo>
                <a:lnTo>
                  <a:pt x="2254" y="820"/>
                </a:lnTo>
                <a:lnTo>
                  <a:pt x="2254" y="824"/>
                </a:lnTo>
                <a:lnTo>
                  <a:pt x="2254" y="832"/>
                </a:lnTo>
                <a:lnTo>
                  <a:pt x="2254" y="848"/>
                </a:lnTo>
                <a:lnTo>
                  <a:pt x="2255" y="874"/>
                </a:lnTo>
                <a:lnTo>
                  <a:pt x="2257" y="897"/>
                </a:lnTo>
                <a:lnTo>
                  <a:pt x="2257" y="902"/>
                </a:lnTo>
                <a:lnTo>
                  <a:pt x="2258" y="928"/>
                </a:lnTo>
                <a:lnTo>
                  <a:pt x="2259" y="940"/>
                </a:lnTo>
                <a:lnTo>
                  <a:pt x="2260" y="982"/>
                </a:lnTo>
                <a:lnTo>
                  <a:pt x="2265" y="985"/>
                </a:lnTo>
                <a:lnTo>
                  <a:pt x="2265" y="987"/>
                </a:lnTo>
                <a:lnTo>
                  <a:pt x="2266" y="987"/>
                </a:lnTo>
                <a:lnTo>
                  <a:pt x="2269" y="991"/>
                </a:lnTo>
                <a:lnTo>
                  <a:pt x="2291" y="1015"/>
                </a:lnTo>
                <a:lnTo>
                  <a:pt x="2290" y="1015"/>
                </a:lnTo>
                <a:lnTo>
                  <a:pt x="2300" y="1035"/>
                </a:lnTo>
                <a:lnTo>
                  <a:pt x="2301" y="1070"/>
                </a:lnTo>
                <a:lnTo>
                  <a:pt x="2321" y="1088"/>
                </a:lnTo>
                <a:lnTo>
                  <a:pt x="2318" y="1092"/>
                </a:lnTo>
                <a:lnTo>
                  <a:pt x="2347" y="1156"/>
                </a:lnTo>
                <a:lnTo>
                  <a:pt x="2355" y="1154"/>
                </a:lnTo>
                <a:lnTo>
                  <a:pt x="2353" y="1195"/>
                </a:lnTo>
                <a:lnTo>
                  <a:pt x="2357" y="1222"/>
                </a:lnTo>
                <a:lnTo>
                  <a:pt x="2349" y="1249"/>
                </a:lnTo>
                <a:lnTo>
                  <a:pt x="2333" y="1304"/>
                </a:lnTo>
                <a:lnTo>
                  <a:pt x="2329" y="1324"/>
                </a:lnTo>
                <a:lnTo>
                  <a:pt x="2327" y="1326"/>
                </a:lnTo>
                <a:lnTo>
                  <a:pt x="2327" y="1342"/>
                </a:lnTo>
                <a:lnTo>
                  <a:pt x="2336" y="1359"/>
                </a:lnTo>
                <a:lnTo>
                  <a:pt x="2338" y="1384"/>
                </a:lnTo>
                <a:lnTo>
                  <a:pt x="2336" y="1400"/>
                </a:lnTo>
                <a:lnTo>
                  <a:pt x="2332" y="1405"/>
                </a:lnTo>
                <a:lnTo>
                  <a:pt x="2327" y="1412"/>
                </a:lnTo>
                <a:lnTo>
                  <a:pt x="2313" y="1442"/>
                </a:lnTo>
                <a:lnTo>
                  <a:pt x="2307" y="1447"/>
                </a:lnTo>
                <a:lnTo>
                  <a:pt x="2311" y="1468"/>
                </a:lnTo>
                <a:lnTo>
                  <a:pt x="2320" y="1489"/>
                </a:lnTo>
                <a:lnTo>
                  <a:pt x="2309" y="1483"/>
                </a:lnTo>
                <a:lnTo>
                  <a:pt x="2279" y="1484"/>
                </a:lnTo>
                <a:lnTo>
                  <a:pt x="2223" y="1510"/>
                </a:lnTo>
                <a:lnTo>
                  <a:pt x="2221" y="1512"/>
                </a:lnTo>
                <a:lnTo>
                  <a:pt x="2155" y="1556"/>
                </a:lnTo>
                <a:lnTo>
                  <a:pt x="2145" y="1554"/>
                </a:lnTo>
                <a:lnTo>
                  <a:pt x="2179" y="1525"/>
                </a:lnTo>
                <a:lnTo>
                  <a:pt x="2197" y="1519"/>
                </a:lnTo>
                <a:lnTo>
                  <a:pt x="2197" y="1515"/>
                </a:lnTo>
                <a:lnTo>
                  <a:pt x="2174" y="1514"/>
                </a:lnTo>
                <a:lnTo>
                  <a:pt x="2150" y="1520"/>
                </a:lnTo>
                <a:lnTo>
                  <a:pt x="2149" y="1466"/>
                </a:lnTo>
                <a:lnTo>
                  <a:pt x="2135" y="1471"/>
                </a:lnTo>
                <a:lnTo>
                  <a:pt x="2127" y="1490"/>
                </a:lnTo>
                <a:lnTo>
                  <a:pt x="2116" y="1489"/>
                </a:lnTo>
                <a:lnTo>
                  <a:pt x="2111" y="1489"/>
                </a:lnTo>
                <a:lnTo>
                  <a:pt x="2109" y="1488"/>
                </a:lnTo>
                <a:lnTo>
                  <a:pt x="2107" y="1490"/>
                </a:lnTo>
                <a:lnTo>
                  <a:pt x="2102" y="1500"/>
                </a:lnTo>
                <a:lnTo>
                  <a:pt x="2104" y="1510"/>
                </a:lnTo>
                <a:lnTo>
                  <a:pt x="2101" y="1515"/>
                </a:lnTo>
                <a:lnTo>
                  <a:pt x="2104" y="1522"/>
                </a:lnTo>
                <a:lnTo>
                  <a:pt x="2121" y="1527"/>
                </a:lnTo>
                <a:lnTo>
                  <a:pt x="2128" y="1551"/>
                </a:lnTo>
                <a:lnTo>
                  <a:pt x="2156" y="1562"/>
                </a:lnTo>
                <a:lnTo>
                  <a:pt x="2085" y="1618"/>
                </a:lnTo>
                <a:lnTo>
                  <a:pt x="2038" y="1664"/>
                </a:lnTo>
                <a:lnTo>
                  <a:pt x="2015" y="1675"/>
                </a:lnTo>
                <a:lnTo>
                  <a:pt x="2014" y="1675"/>
                </a:lnTo>
                <a:lnTo>
                  <a:pt x="1941" y="1719"/>
                </a:lnTo>
                <a:lnTo>
                  <a:pt x="1877" y="1754"/>
                </a:lnTo>
                <a:lnTo>
                  <a:pt x="1853" y="1773"/>
                </a:lnTo>
                <a:lnTo>
                  <a:pt x="1832" y="1794"/>
                </a:lnTo>
                <a:lnTo>
                  <a:pt x="1808" y="1808"/>
                </a:lnTo>
                <a:lnTo>
                  <a:pt x="1766" y="1844"/>
                </a:lnTo>
                <a:lnTo>
                  <a:pt x="1732" y="1887"/>
                </a:lnTo>
                <a:lnTo>
                  <a:pt x="1731" y="1892"/>
                </a:lnTo>
                <a:lnTo>
                  <a:pt x="1732" y="1893"/>
                </a:lnTo>
                <a:lnTo>
                  <a:pt x="1714" y="1916"/>
                </a:lnTo>
                <a:lnTo>
                  <a:pt x="1697" y="1949"/>
                </a:lnTo>
                <a:lnTo>
                  <a:pt x="1674" y="2012"/>
                </a:lnTo>
                <a:lnTo>
                  <a:pt x="1673" y="2018"/>
                </a:lnTo>
                <a:lnTo>
                  <a:pt x="1668" y="2072"/>
                </a:lnTo>
                <a:lnTo>
                  <a:pt x="1686" y="2157"/>
                </a:lnTo>
                <a:lnTo>
                  <a:pt x="1698" y="2198"/>
                </a:lnTo>
                <a:lnTo>
                  <a:pt x="1714" y="2286"/>
                </a:lnTo>
                <a:lnTo>
                  <a:pt x="1673" y="2313"/>
                </a:lnTo>
                <a:lnTo>
                  <a:pt x="1647" y="2309"/>
                </a:lnTo>
                <a:lnTo>
                  <a:pt x="1624" y="2287"/>
                </a:lnTo>
                <a:lnTo>
                  <a:pt x="1577" y="2271"/>
                </a:lnTo>
                <a:lnTo>
                  <a:pt x="1503" y="2271"/>
                </a:lnTo>
                <a:lnTo>
                  <a:pt x="1497" y="2259"/>
                </a:lnTo>
                <a:lnTo>
                  <a:pt x="1488" y="2259"/>
                </a:lnTo>
                <a:lnTo>
                  <a:pt x="1438" y="2231"/>
                </a:lnTo>
                <a:lnTo>
                  <a:pt x="1420" y="2233"/>
                </a:lnTo>
                <a:lnTo>
                  <a:pt x="1407" y="2222"/>
                </a:lnTo>
                <a:lnTo>
                  <a:pt x="1407" y="2215"/>
                </a:lnTo>
                <a:lnTo>
                  <a:pt x="1359" y="2202"/>
                </a:lnTo>
                <a:lnTo>
                  <a:pt x="1328" y="2163"/>
                </a:lnTo>
                <a:lnTo>
                  <a:pt x="1310" y="2106"/>
                </a:lnTo>
                <a:lnTo>
                  <a:pt x="1283" y="2071"/>
                </a:lnTo>
                <a:lnTo>
                  <a:pt x="1275" y="2015"/>
                </a:lnTo>
                <a:lnTo>
                  <a:pt x="1268" y="1963"/>
                </a:lnTo>
                <a:lnTo>
                  <a:pt x="1244" y="1933"/>
                </a:lnTo>
                <a:lnTo>
                  <a:pt x="1221" y="1919"/>
                </a:lnTo>
                <a:lnTo>
                  <a:pt x="1217" y="1913"/>
                </a:lnTo>
                <a:close/>
              </a:path>
            </a:pathLst>
          </a:custGeom>
          <a:solidFill>
            <a:srgbClr val="FF0000"/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24" name="Freeform 32"/>
          <p:cNvSpPr>
            <a:spLocks/>
          </p:cNvSpPr>
          <p:nvPr/>
        </p:nvSpPr>
        <p:spPr bwMode="auto">
          <a:xfrm>
            <a:off x="5855487" y="2359820"/>
            <a:ext cx="414337" cy="722312"/>
          </a:xfrm>
          <a:custGeom>
            <a:avLst/>
            <a:gdLst/>
            <a:ahLst/>
            <a:cxnLst>
              <a:cxn ang="0">
                <a:pos x="476" y="300"/>
              </a:cxn>
              <a:cxn ang="0">
                <a:pos x="485" y="375"/>
              </a:cxn>
              <a:cxn ang="0">
                <a:pos x="490" y="414"/>
              </a:cxn>
              <a:cxn ang="0">
                <a:pos x="496" y="469"/>
              </a:cxn>
              <a:cxn ang="0">
                <a:pos x="503" y="525"/>
              </a:cxn>
              <a:cxn ang="0">
                <a:pos x="500" y="577"/>
              </a:cxn>
              <a:cxn ang="0">
                <a:pos x="505" y="613"/>
              </a:cxn>
              <a:cxn ang="0">
                <a:pos x="488" y="643"/>
              </a:cxn>
              <a:cxn ang="0">
                <a:pos x="457" y="664"/>
              </a:cxn>
              <a:cxn ang="0">
                <a:pos x="428" y="660"/>
              </a:cxn>
              <a:cxn ang="0">
                <a:pos x="424" y="705"/>
              </a:cxn>
              <a:cxn ang="0">
                <a:pos x="379" y="767"/>
              </a:cxn>
              <a:cxn ang="0">
                <a:pos x="356" y="789"/>
              </a:cxn>
              <a:cxn ang="0">
                <a:pos x="344" y="830"/>
              </a:cxn>
              <a:cxn ang="0">
                <a:pos x="277" y="795"/>
              </a:cxn>
              <a:cxn ang="0">
                <a:pos x="265" y="817"/>
              </a:cxn>
              <a:cxn ang="0">
                <a:pos x="240" y="876"/>
              </a:cxn>
              <a:cxn ang="0">
                <a:pos x="200" y="852"/>
              </a:cxn>
              <a:cxn ang="0">
                <a:pos x="137" y="879"/>
              </a:cxn>
              <a:cxn ang="0">
                <a:pos x="106" y="870"/>
              </a:cxn>
              <a:cxn ang="0">
                <a:pos x="56" y="885"/>
              </a:cxn>
              <a:cxn ang="0">
                <a:pos x="18" y="909"/>
              </a:cxn>
              <a:cxn ang="0">
                <a:pos x="12" y="854"/>
              </a:cxn>
              <a:cxn ang="0">
                <a:pos x="9" y="810"/>
              </a:cxn>
              <a:cxn ang="0">
                <a:pos x="44" y="761"/>
              </a:cxn>
              <a:cxn ang="0">
                <a:pos x="79" y="698"/>
              </a:cxn>
              <a:cxn ang="0">
                <a:pos x="72" y="663"/>
              </a:cxn>
              <a:cxn ang="0">
                <a:pos x="55" y="588"/>
              </a:cxn>
              <a:cxn ang="0">
                <a:pos x="61" y="567"/>
              </a:cxn>
              <a:cxn ang="0">
                <a:pos x="53" y="493"/>
              </a:cxn>
              <a:cxn ang="0">
                <a:pos x="43" y="400"/>
              </a:cxn>
              <a:cxn ang="0">
                <a:pos x="36" y="325"/>
              </a:cxn>
              <a:cxn ang="0">
                <a:pos x="31" y="268"/>
              </a:cxn>
              <a:cxn ang="0">
                <a:pos x="23" y="194"/>
              </a:cxn>
              <a:cxn ang="0">
                <a:pos x="19" y="153"/>
              </a:cxn>
              <a:cxn ang="0">
                <a:pos x="14" y="111"/>
              </a:cxn>
              <a:cxn ang="0">
                <a:pos x="11" y="61"/>
              </a:cxn>
              <a:cxn ang="0">
                <a:pos x="68" y="70"/>
              </a:cxn>
              <a:cxn ang="0">
                <a:pos x="131" y="36"/>
              </a:cxn>
              <a:cxn ang="0">
                <a:pos x="209" y="27"/>
              </a:cxn>
              <a:cxn ang="0">
                <a:pos x="287" y="18"/>
              </a:cxn>
              <a:cxn ang="0">
                <a:pos x="347" y="10"/>
              </a:cxn>
              <a:cxn ang="0">
                <a:pos x="374" y="7"/>
              </a:cxn>
              <a:cxn ang="0">
                <a:pos x="437" y="0"/>
              </a:cxn>
              <a:cxn ang="0">
                <a:pos x="448" y="81"/>
              </a:cxn>
              <a:cxn ang="0">
                <a:pos x="455" y="135"/>
              </a:cxn>
              <a:cxn ang="0">
                <a:pos x="462" y="188"/>
              </a:cxn>
              <a:cxn ang="0">
                <a:pos x="470" y="253"/>
              </a:cxn>
            </a:cxnLst>
            <a:rect l="0" t="0" r="r" b="b"/>
            <a:pathLst>
              <a:path w="521" h="909">
                <a:moveTo>
                  <a:pt x="470" y="253"/>
                </a:moveTo>
                <a:lnTo>
                  <a:pt x="472" y="268"/>
                </a:lnTo>
                <a:lnTo>
                  <a:pt x="474" y="288"/>
                </a:lnTo>
                <a:lnTo>
                  <a:pt x="476" y="300"/>
                </a:lnTo>
                <a:lnTo>
                  <a:pt x="478" y="309"/>
                </a:lnTo>
                <a:lnTo>
                  <a:pt x="479" y="322"/>
                </a:lnTo>
                <a:lnTo>
                  <a:pt x="481" y="349"/>
                </a:lnTo>
                <a:lnTo>
                  <a:pt x="485" y="375"/>
                </a:lnTo>
                <a:lnTo>
                  <a:pt x="485" y="376"/>
                </a:lnTo>
                <a:lnTo>
                  <a:pt x="487" y="393"/>
                </a:lnTo>
                <a:lnTo>
                  <a:pt x="487" y="403"/>
                </a:lnTo>
                <a:lnTo>
                  <a:pt x="490" y="414"/>
                </a:lnTo>
                <a:lnTo>
                  <a:pt x="492" y="435"/>
                </a:lnTo>
                <a:lnTo>
                  <a:pt x="494" y="460"/>
                </a:lnTo>
                <a:lnTo>
                  <a:pt x="496" y="463"/>
                </a:lnTo>
                <a:lnTo>
                  <a:pt x="496" y="469"/>
                </a:lnTo>
                <a:lnTo>
                  <a:pt x="497" y="478"/>
                </a:lnTo>
                <a:lnTo>
                  <a:pt x="498" y="483"/>
                </a:lnTo>
                <a:lnTo>
                  <a:pt x="499" y="492"/>
                </a:lnTo>
                <a:lnTo>
                  <a:pt x="503" y="525"/>
                </a:lnTo>
                <a:lnTo>
                  <a:pt x="506" y="553"/>
                </a:lnTo>
                <a:lnTo>
                  <a:pt x="508" y="564"/>
                </a:lnTo>
                <a:lnTo>
                  <a:pt x="509" y="568"/>
                </a:lnTo>
                <a:lnTo>
                  <a:pt x="500" y="577"/>
                </a:lnTo>
                <a:lnTo>
                  <a:pt x="502" y="585"/>
                </a:lnTo>
                <a:lnTo>
                  <a:pt x="506" y="591"/>
                </a:lnTo>
                <a:lnTo>
                  <a:pt x="504" y="608"/>
                </a:lnTo>
                <a:lnTo>
                  <a:pt x="505" y="613"/>
                </a:lnTo>
                <a:lnTo>
                  <a:pt x="521" y="616"/>
                </a:lnTo>
                <a:lnTo>
                  <a:pt x="520" y="621"/>
                </a:lnTo>
                <a:lnTo>
                  <a:pt x="508" y="637"/>
                </a:lnTo>
                <a:lnTo>
                  <a:pt x="488" y="643"/>
                </a:lnTo>
                <a:lnTo>
                  <a:pt x="485" y="646"/>
                </a:lnTo>
                <a:lnTo>
                  <a:pt x="480" y="650"/>
                </a:lnTo>
                <a:lnTo>
                  <a:pt x="469" y="660"/>
                </a:lnTo>
                <a:lnTo>
                  <a:pt x="457" y="664"/>
                </a:lnTo>
                <a:lnTo>
                  <a:pt x="449" y="657"/>
                </a:lnTo>
                <a:lnTo>
                  <a:pt x="446" y="656"/>
                </a:lnTo>
                <a:lnTo>
                  <a:pt x="434" y="658"/>
                </a:lnTo>
                <a:lnTo>
                  <a:pt x="428" y="660"/>
                </a:lnTo>
                <a:lnTo>
                  <a:pt x="420" y="684"/>
                </a:lnTo>
                <a:lnTo>
                  <a:pt x="424" y="692"/>
                </a:lnTo>
                <a:lnTo>
                  <a:pt x="424" y="693"/>
                </a:lnTo>
                <a:lnTo>
                  <a:pt x="424" y="705"/>
                </a:lnTo>
                <a:lnTo>
                  <a:pt x="415" y="718"/>
                </a:lnTo>
                <a:lnTo>
                  <a:pt x="395" y="734"/>
                </a:lnTo>
                <a:lnTo>
                  <a:pt x="394" y="740"/>
                </a:lnTo>
                <a:lnTo>
                  <a:pt x="379" y="767"/>
                </a:lnTo>
                <a:lnTo>
                  <a:pt x="376" y="765"/>
                </a:lnTo>
                <a:lnTo>
                  <a:pt x="372" y="764"/>
                </a:lnTo>
                <a:lnTo>
                  <a:pt x="365" y="773"/>
                </a:lnTo>
                <a:lnTo>
                  <a:pt x="356" y="789"/>
                </a:lnTo>
                <a:lnTo>
                  <a:pt x="356" y="800"/>
                </a:lnTo>
                <a:lnTo>
                  <a:pt x="356" y="801"/>
                </a:lnTo>
                <a:lnTo>
                  <a:pt x="353" y="828"/>
                </a:lnTo>
                <a:lnTo>
                  <a:pt x="344" y="830"/>
                </a:lnTo>
                <a:lnTo>
                  <a:pt x="302" y="824"/>
                </a:lnTo>
                <a:lnTo>
                  <a:pt x="296" y="809"/>
                </a:lnTo>
                <a:lnTo>
                  <a:pt x="286" y="797"/>
                </a:lnTo>
                <a:lnTo>
                  <a:pt x="277" y="795"/>
                </a:lnTo>
                <a:lnTo>
                  <a:pt x="280" y="809"/>
                </a:lnTo>
                <a:lnTo>
                  <a:pt x="265" y="813"/>
                </a:lnTo>
                <a:lnTo>
                  <a:pt x="264" y="815"/>
                </a:lnTo>
                <a:lnTo>
                  <a:pt x="265" y="817"/>
                </a:lnTo>
                <a:lnTo>
                  <a:pt x="262" y="829"/>
                </a:lnTo>
                <a:lnTo>
                  <a:pt x="258" y="830"/>
                </a:lnTo>
                <a:lnTo>
                  <a:pt x="248" y="869"/>
                </a:lnTo>
                <a:lnTo>
                  <a:pt x="240" y="876"/>
                </a:lnTo>
                <a:lnTo>
                  <a:pt x="239" y="869"/>
                </a:lnTo>
                <a:lnTo>
                  <a:pt x="222" y="863"/>
                </a:lnTo>
                <a:lnTo>
                  <a:pt x="209" y="846"/>
                </a:lnTo>
                <a:lnTo>
                  <a:pt x="200" y="852"/>
                </a:lnTo>
                <a:lnTo>
                  <a:pt x="184" y="863"/>
                </a:lnTo>
                <a:lnTo>
                  <a:pt x="181" y="865"/>
                </a:lnTo>
                <a:lnTo>
                  <a:pt x="163" y="897"/>
                </a:lnTo>
                <a:lnTo>
                  <a:pt x="137" y="879"/>
                </a:lnTo>
                <a:lnTo>
                  <a:pt x="131" y="876"/>
                </a:lnTo>
                <a:lnTo>
                  <a:pt x="116" y="869"/>
                </a:lnTo>
                <a:lnTo>
                  <a:pt x="114" y="869"/>
                </a:lnTo>
                <a:lnTo>
                  <a:pt x="106" y="870"/>
                </a:lnTo>
                <a:lnTo>
                  <a:pt x="77" y="876"/>
                </a:lnTo>
                <a:lnTo>
                  <a:pt x="79" y="896"/>
                </a:lnTo>
                <a:lnTo>
                  <a:pt x="65" y="883"/>
                </a:lnTo>
                <a:lnTo>
                  <a:pt x="56" y="885"/>
                </a:lnTo>
                <a:lnTo>
                  <a:pt x="36" y="881"/>
                </a:lnTo>
                <a:lnTo>
                  <a:pt x="28" y="885"/>
                </a:lnTo>
                <a:lnTo>
                  <a:pt x="26" y="893"/>
                </a:lnTo>
                <a:lnTo>
                  <a:pt x="18" y="909"/>
                </a:lnTo>
                <a:lnTo>
                  <a:pt x="13" y="909"/>
                </a:lnTo>
                <a:lnTo>
                  <a:pt x="3" y="894"/>
                </a:lnTo>
                <a:lnTo>
                  <a:pt x="0" y="890"/>
                </a:lnTo>
                <a:lnTo>
                  <a:pt x="12" y="854"/>
                </a:lnTo>
                <a:lnTo>
                  <a:pt x="15" y="839"/>
                </a:lnTo>
                <a:lnTo>
                  <a:pt x="11" y="816"/>
                </a:lnTo>
                <a:lnTo>
                  <a:pt x="11" y="811"/>
                </a:lnTo>
                <a:lnTo>
                  <a:pt x="9" y="810"/>
                </a:lnTo>
                <a:lnTo>
                  <a:pt x="15" y="811"/>
                </a:lnTo>
                <a:lnTo>
                  <a:pt x="42" y="782"/>
                </a:lnTo>
                <a:lnTo>
                  <a:pt x="47" y="773"/>
                </a:lnTo>
                <a:lnTo>
                  <a:pt x="44" y="761"/>
                </a:lnTo>
                <a:lnTo>
                  <a:pt x="55" y="752"/>
                </a:lnTo>
                <a:lnTo>
                  <a:pt x="59" y="738"/>
                </a:lnTo>
                <a:lnTo>
                  <a:pt x="62" y="733"/>
                </a:lnTo>
                <a:lnTo>
                  <a:pt x="79" y="698"/>
                </a:lnTo>
                <a:lnTo>
                  <a:pt x="72" y="674"/>
                </a:lnTo>
                <a:lnTo>
                  <a:pt x="68" y="669"/>
                </a:lnTo>
                <a:lnTo>
                  <a:pt x="68" y="667"/>
                </a:lnTo>
                <a:lnTo>
                  <a:pt x="72" y="663"/>
                </a:lnTo>
                <a:lnTo>
                  <a:pt x="61" y="644"/>
                </a:lnTo>
                <a:lnTo>
                  <a:pt x="52" y="621"/>
                </a:lnTo>
                <a:lnTo>
                  <a:pt x="49" y="610"/>
                </a:lnTo>
                <a:lnTo>
                  <a:pt x="55" y="588"/>
                </a:lnTo>
                <a:lnTo>
                  <a:pt x="53" y="590"/>
                </a:lnTo>
                <a:lnTo>
                  <a:pt x="52" y="588"/>
                </a:lnTo>
                <a:lnTo>
                  <a:pt x="60" y="567"/>
                </a:lnTo>
                <a:lnTo>
                  <a:pt x="61" y="567"/>
                </a:lnTo>
                <a:lnTo>
                  <a:pt x="58" y="540"/>
                </a:lnTo>
                <a:lnTo>
                  <a:pt x="58" y="535"/>
                </a:lnTo>
                <a:lnTo>
                  <a:pt x="55" y="512"/>
                </a:lnTo>
                <a:lnTo>
                  <a:pt x="53" y="493"/>
                </a:lnTo>
                <a:lnTo>
                  <a:pt x="50" y="468"/>
                </a:lnTo>
                <a:lnTo>
                  <a:pt x="49" y="452"/>
                </a:lnTo>
                <a:lnTo>
                  <a:pt x="44" y="414"/>
                </a:lnTo>
                <a:lnTo>
                  <a:pt x="43" y="400"/>
                </a:lnTo>
                <a:lnTo>
                  <a:pt x="43" y="396"/>
                </a:lnTo>
                <a:lnTo>
                  <a:pt x="40" y="360"/>
                </a:lnTo>
                <a:lnTo>
                  <a:pt x="38" y="340"/>
                </a:lnTo>
                <a:lnTo>
                  <a:pt x="36" y="325"/>
                </a:lnTo>
                <a:lnTo>
                  <a:pt x="36" y="321"/>
                </a:lnTo>
                <a:lnTo>
                  <a:pt x="35" y="306"/>
                </a:lnTo>
                <a:lnTo>
                  <a:pt x="34" y="292"/>
                </a:lnTo>
                <a:lnTo>
                  <a:pt x="31" y="268"/>
                </a:lnTo>
                <a:lnTo>
                  <a:pt x="26" y="224"/>
                </a:lnTo>
                <a:lnTo>
                  <a:pt x="25" y="212"/>
                </a:lnTo>
                <a:lnTo>
                  <a:pt x="25" y="210"/>
                </a:lnTo>
                <a:lnTo>
                  <a:pt x="23" y="194"/>
                </a:lnTo>
                <a:lnTo>
                  <a:pt x="21" y="186"/>
                </a:lnTo>
                <a:lnTo>
                  <a:pt x="21" y="177"/>
                </a:lnTo>
                <a:lnTo>
                  <a:pt x="19" y="159"/>
                </a:lnTo>
                <a:lnTo>
                  <a:pt x="19" y="153"/>
                </a:lnTo>
                <a:lnTo>
                  <a:pt x="18" y="148"/>
                </a:lnTo>
                <a:lnTo>
                  <a:pt x="18" y="141"/>
                </a:lnTo>
                <a:lnTo>
                  <a:pt x="17" y="132"/>
                </a:lnTo>
                <a:lnTo>
                  <a:pt x="14" y="111"/>
                </a:lnTo>
                <a:lnTo>
                  <a:pt x="13" y="98"/>
                </a:lnTo>
                <a:lnTo>
                  <a:pt x="13" y="93"/>
                </a:lnTo>
                <a:lnTo>
                  <a:pt x="9" y="60"/>
                </a:lnTo>
                <a:lnTo>
                  <a:pt x="11" y="61"/>
                </a:lnTo>
                <a:lnTo>
                  <a:pt x="35" y="74"/>
                </a:lnTo>
                <a:lnTo>
                  <a:pt x="59" y="73"/>
                </a:lnTo>
                <a:lnTo>
                  <a:pt x="65" y="72"/>
                </a:lnTo>
                <a:lnTo>
                  <a:pt x="68" y="70"/>
                </a:lnTo>
                <a:lnTo>
                  <a:pt x="103" y="50"/>
                </a:lnTo>
                <a:lnTo>
                  <a:pt x="109" y="44"/>
                </a:lnTo>
                <a:lnTo>
                  <a:pt x="119" y="37"/>
                </a:lnTo>
                <a:lnTo>
                  <a:pt x="131" y="36"/>
                </a:lnTo>
                <a:lnTo>
                  <a:pt x="150" y="34"/>
                </a:lnTo>
                <a:lnTo>
                  <a:pt x="166" y="32"/>
                </a:lnTo>
                <a:lnTo>
                  <a:pt x="190" y="30"/>
                </a:lnTo>
                <a:lnTo>
                  <a:pt x="209" y="27"/>
                </a:lnTo>
                <a:lnTo>
                  <a:pt x="212" y="27"/>
                </a:lnTo>
                <a:lnTo>
                  <a:pt x="239" y="24"/>
                </a:lnTo>
                <a:lnTo>
                  <a:pt x="248" y="22"/>
                </a:lnTo>
                <a:lnTo>
                  <a:pt x="287" y="18"/>
                </a:lnTo>
                <a:lnTo>
                  <a:pt x="288" y="18"/>
                </a:lnTo>
                <a:lnTo>
                  <a:pt x="302" y="16"/>
                </a:lnTo>
                <a:lnTo>
                  <a:pt x="328" y="13"/>
                </a:lnTo>
                <a:lnTo>
                  <a:pt x="347" y="10"/>
                </a:lnTo>
                <a:lnTo>
                  <a:pt x="360" y="9"/>
                </a:lnTo>
                <a:lnTo>
                  <a:pt x="366" y="8"/>
                </a:lnTo>
                <a:lnTo>
                  <a:pt x="371" y="8"/>
                </a:lnTo>
                <a:lnTo>
                  <a:pt x="374" y="7"/>
                </a:lnTo>
                <a:lnTo>
                  <a:pt x="386" y="6"/>
                </a:lnTo>
                <a:lnTo>
                  <a:pt x="406" y="3"/>
                </a:lnTo>
                <a:lnTo>
                  <a:pt x="433" y="0"/>
                </a:lnTo>
                <a:lnTo>
                  <a:pt x="437" y="0"/>
                </a:lnTo>
                <a:lnTo>
                  <a:pt x="438" y="13"/>
                </a:lnTo>
                <a:lnTo>
                  <a:pt x="443" y="48"/>
                </a:lnTo>
                <a:lnTo>
                  <a:pt x="445" y="70"/>
                </a:lnTo>
                <a:lnTo>
                  <a:pt x="448" y="81"/>
                </a:lnTo>
                <a:lnTo>
                  <a:pt x="448" y="85"/>
                </a:lnTo>
                <a:lnTo>
                  <a:pt x="450" y="104"/>
                </a:lnTo>
                <a:lnTo>
                  <a:pt x="451" y="108"/>
                </a:lnTo>
                <a:lnTo>
                  <a:pt x="455" y="135"/>
                </a:lnTo>
                <a:lnTo>
                  <a:pt x="458" y="162"/>
                </a:lnTo>
                <a:lnTo>
                  <a:pt x="458" y="164"/>
                </a:lnTo>
                <a:lnTo>
                  <a:pt x="460" y="178"/>
                </a:lnTo>
                <a:lnTo>
                  <a:pt x="462" y="188"/>
                </a:lnTo>
                <a:lnTo>
                  <a:pt x="466" y="216"/>
                </a:lnTo>
                <a:lnTo>
                  <a:pt x="466" y="219"/>
                </a:lnTo>
                <a:lnTo>
                  <a:pt x="468" y="242"/>
                </a:lnTo>
                <a:lnTo>
                  <a:pt x="470" y="2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25" name="Freeform 33"/>
          <p:cNvSpPr>
            <a:spLocks/>
          </p:cNvSpPr>
          <p:nvPr/>
        </p:nvSpPr>
        <p:spPr bwMode="auto">
          <a:xfrm>
            <a:off x="5702304" y="2800353"/>
            <a:ext cx="968375" cy="519113"/>
          </a:xfrm>
          <a:custGeom>
            <a:avLst/>
            <a:gdLst/>
            <a:ahLst/>
            <a:cxnLst>
              <a:cxn ang="0">
                <a:pos x="837" y="541"/>
              </a:cxn>
              <a:cxn ang="0">
                <a:pos x="764" y="548"/>
              </a:cxn>
              <a:cxn ang="0">
                <a:pos x="722" y="549"/>
              </a:cxn>
              <a:cxn ang="0">
                <a:pos x="669" y="558"/>
              </a:cxn>
              <a:cxn ang="0">
                <a:pos x="603" y="565"/>
              </a:cxn>
              <a:cxn ang="0">
                <a:pos x="553" y="567"/>
              </a:cxn>
              <a:cxn ang="0">
                <a:pos x="505" y="570"/>
              </a:cxn>
              <a:cxn ang="0">
                <a:pos x="475" y="573"/>
              </a:cxn>
              <a:cxn ang="0">
                <a:pos x="427" y="579"/>
              </a:cxn>
              <a:cxn ang="0">
                <a:pos x="364" y="588"/>
              </a:cxn>
              <a:cxn ang="0">
                <a:pos x="297" y="595"/>
              </a:cxn>
              <a:cxn ang="0">
                <a:pos x="225" y="594"/>
              </a:cxn>
              <a:cxn ang="0">
                <a:pos x="192" y="636"/>
              </a:cxn>
              <a:cxn ang="0">
                <a:pos x="153" y="639"/>
              </a:cxn>
              <a:cxn ang="0">
                <a:pos x="100" y="644"/>
              </a:cxn>
              <a:cxn ang="0">
                <a:pos x="12" y="651"/>
              </a:cxn>
              <a:cxn ang="0">
                <a:pos x="14" y="624"/>
              </a:cxn>
              <a:cxn ang="0">
                <a:pos x="46" y="594"/>
              </a:cxn>
              <a:cxn ang="0">
                <a:pos x="46" y="553"/>
              </a:cxn>
              <a:cxn ang="0">
                <a:pos x="30" y="531"/>
              </a:cxn>
              <a:cxn ang="0">
                <a:pos x="69" y="489"/>
              </a:cxn>
              <a:cxn ang="0">
                <a:pos x="144" y="517"/>
              </a:cxn>
              <a:cxn ang="0">
                <a:pos x="152" y="439"/>
              </a:cxn>
              <a:cxn ang="0">
                <a:pos x="178" y="429"/>
              </a:cxn>
              <a:cxn ang="0">
                <a:pos x="195" y="402"/>
              </a:cxn>
              <a:cxn ang="0">
                <a:pos x="213" y="351"/>
              </a:cxn>
              <a:cxn ang="0">
                <a:pos x="251" y="327"/>
              </a:cxn>
              <a:cxn ang="0">
                <a:pos x="301" y="312"/>
              </a:cxn>
              <a:cxn ang="0">
                <a:pos x="332" y="321"/>
              </a:cxn>
              <a:cxn ang="0">
                <a:pos x="395" y="294"/>
              </a:cxn>
              <a:cxn ang="0">
                <a:pos x="435" y="318"/>
              </a:cxn>
              <a:cxn ang="0">
                <a:pos x="460" y="259"/>
              </a:cxn>
              <a:cxn ang="0">
                <a:pos x="472" y="237"/>
              </a:cxn>
              <a:cxn ang="0">
                <a:pos x="539" y="272"/>
              </a:cxn>
              <a:cxn ang="0">
                <a:pos x="551" y="231"/>
              </a:cxn>
              <a:cxn ang="0">
                <a:pos x="574" y="209"/>
              </a:cxn>
              <a:cxn ang="0">
                <a:pos x="619" y="147"/>
              </a:cxn>
              <a:cxn ang="0">
                <a:pos x="623" y="102"/>
              </a:cxn>
              <a:cxn ang="0">
                <a:pos x="652" y="106"/>
              </a:cxn>
              <a:cxn ang="0">
                <a:pos x="683" y="85"/>
              </a:cxn>
              <a:cxn ang="0">
                <a:pos x="700" y="55"/>
              </a:cxn>
              <a:cxn ang="0">
                <a:pos x="695" y="19"/>
              </a:cxn>
              <a:cxn ang="0">
                <a:pos x="736" y="13"/>
              </a:cxn>
              <a:cxn ang="0">
                <a:pos x="787" y="18"/>
              </a:cxn>
              <a:cxn ang="0">
                <a:pos x="807" y="57"/>
              </a:cxn>
              <a:cxn ang="0">
                <a:pos x="847" y="61"/>
              </a:cxn>
              <a:cxn ang="0">
                <a:pos x="898" y="85"/>
              </a:cxn>
              <a:cxn ang="0">
                <a:pos x="910" y="75"/>
              </a:cxn>
              <a:cxn ang="0">
                <a:pos x="971" y="79"/>
              </a:cxn>
              <a:cxn ang="0">
                <a:pos x="1030" y="42"/>
              </a:cxn>
              <a:cxn ang="0">
                <a:pos x="1073" y="88"/>
              </a:cxn>
              <a:cxn ang="0">
                <a:pos x="1095" y="141"/>
              </a:cxn>
              <a:cxn ang="0">
                <a:pos x="1119" y="205"/>
              </a:cxn>
              <a:cxn ang="0">
                <a:pos x="1144" y="233"/>
              </a:cxn>
              <a:cxn ang="0">
                <a:pos x="1193" y="279"/>
              </a:cxn>
              <a:cxn ang="0">
                <a:pos x="1171" y="339"/>
              </a:cxn>
              <a:cxn ang="0">
                <a:pos x="1132" y="367"/>
              </a:cxn>
              <a:cxn ang="0">
                <a:pos x="1090" y="439"/>
              </a:cxn>
              <a:cxn ang="0">
                <a:pos x="993" y="503"/>
              </a:cxn>
              <a:cxn ang="0">
                <a:pos x="947" y="528"/>
              </a:cxn>
              <a:cxn ang="0">
                <a:pos x="897" y="534"/>
              </a:cxn>
            </a:cxnLst>
            <a:rect l="0" t="0" r="r" b="b"/>
            <a:pathLst>
              <a:path w="1220" h="654">
                <a:moveTo>
                  <a:pt x="873" y="536"/>
                </a:moveTo>
                <a:lnTo>
                  <a:pt x="872" y="536"/>
                </a:lnTo>
                <a:lnTo>
                  <a:pt x="868" y="537"/>
                </a:lnTo>
                <a:lnTo>
                  <a:pt x="837" y="541"/>
                </a:lnTo>
                <a:lnTo>
                  <a:pt x="820" y="542"/>
                </a:lnTo>
                <a:lnTo>
                  <a:pt x="781" y="547"/>
                </a:lnTo>
                <a:lnTo>
                  <a:pt x="779" y="547"/>
                </a:lnTo>
                <a:lnTo>
                  <a:pt x="764" y="548"/>
                </a:lnTo>
                <a:lnTo>
                  <a:pt x="752" y="548"/>
                </a:lnTo>
                <a:lnTo>
                  <a:pt x="747" y="548"/>
                </a:lnTo>
                <a:lnTo>
                  <a:pt x="743" y="548"/>
                </a:lnTo>
                <a:lnTo>
                  <a:pt x="722" y="549"/>
                </a:lnTo>
                <a:lnTo>
                  <a:pt x="697" y="552"/>
                </a:lnTo>
                <a:lnTo>
                  <a:pt x="693" y="553"/>
                </a:lnTo>
                <a:lnTo>
                  <a:pt x="687" y="554"/>
                </a:lnTo>
                <a:lnTo>
                  <a:pt x="669" y="558"/>
                </a:lnTo>
                <a:lnTo>
                  <a:pt x="658" y="559"/>
                </a:lnTo>
                <a:lnTo>
                  <a:pt x="638" y="561"/>
                </a:lnTo>
                <a:lnTo>
                  <a:pt x="610" y="564"/>
                </a:lnTo>
                <a:lnTo>
                  <a:pt x="603" y="565"/>
                </a:lnTo>
                <a:lnTo>
                  <a:pt x="591" y="565"/>
                </a:lnTo>
                <a:lnTo>
                  <a:pt x="579" y="566"/>
                </a:lnTo>
                <a:lnTo>
                  <a:pt x="574" y="566"/>
                </a:lnTo>
                <a:lnTo>
                  <a:pt x="553" y="567"/>
                </a:lnTo>
                <a:lnTo>
                  <a:pt x="539" y="569"/>
                </a:lnTo>
                <a:lnTo>
                  <a:pt x="524" y="569"/>
                </a:lnTo>
                <a:lnTo>
                  <a:pt x="518" y="569"/>
                </a:lnTo>
                <a:lnTo>
                  <a:pt x="505" y="570"/>
                </a:lnTo>
                <a:lnTo>
                  <a:pt x="490" y="571"/>
                </a:lnTo>
                <a:lnTo>
                  <a:pt x="482" y="573"/>
                </a:lnTo>
                <a:lnTo>
                  <a:pt x="479" y="577"/>
                </a:lnTo>
                <a:lnTo>
                  <a:pt x="475" y="573"/>
                </a:lnTo>
                <a:lnTo>
                  <a:pt x="457" y="576"/>
                </a:lnTo>
                <a:lnTo>
                  <a:pt x="446" y="577"/>
                </a:lnTo>
                <a:lnTo>
                  <a:pt x="434" y="578"/>
                </a:lnTo>
                <a:lnTo>
                  <a:pt x="427" y="579"/>
                </a:lnTo>
                <a:lnTo>
                  <a:pt x="395" y="584"/>
                </a:lnTo>
                <a:lnTo>
                  <a:pt x="386" y="585"/>
                </a:lnTo>
                <a:lnTo>
                  <a:pt x="385" y="585"/>
                </a:lnTo>
                <a:lnTo>
                  <a:pt x="364" y="588"/>
                </a:lnTo>
                <a:lnTo>
                  <a:pt x="349" y="589"/>
                </a:lnTo>
                <a:lnTo>
                  <a:pt x="327" y="591"/>
                </a:lnTo>
                <a:lnTo>
                  <a:pt x="311" y="594"/>
                </a:lnTo>
                <a:lnTo>
                  <a:pt x="297" y="595"/>
                </a:lnTo>
                <a:lnTo>
                  <a:pt x="289" y="596"/>
                </a:lnTo>
                <a:lnTo>
                  <a:pt x="262" y="600"/>
                </a:lnTo>
                <a:lnTo>
                  <a:pt x="262" y="594"/>
                </a:lnTo>
                <a:lnTo>
                  <a:pt x="225" y="594"/>
                </a:lnTo>
                <a:lnTo>
                  <a:pt x="226" y="599"/>
                </a:lnTo>
                <a:lnTo>
                  <a:pt x="229" y="605"/>
                </a:lnTo>
                <a:lnTo>
                  <a:pt x="231" y="632"/>
                </a:lnTo>
                <a:lnTo>
                  <a:pt x="192" y="636"/>
                </a:lnTo>
                <a:lnTo>
                  <a:pt x="177" y="637"/>
                </a:lnTo>
                <a:lnTo>
                  <a:pt x="158" y="639"/>
                </a:lnTo>
                <a:lnTo>
                  <a:pt x="155" y="639"/>
                </a:lnTo>
                <a:lnTo>
                  <a:pt x="153" y="639"/>
                </a:lnTo>
                <a:lnTo>
                  <a:pt x="148" y="639"/>
                </a:lnTo>
                <a:lnTo>
                  <a:pt x="111" y="643"/>
                </a:lnTo>
                <a:lnTo>
                  <a:pt x="102" y="643"/>
                </a:lnTo>
                <a:lnTo>
                  <a:pt x="100" y="644"/>
                </a:lnTo>
                <a:lnTo>
                  <a:pt x="99" y="644"/>
                </a:lnTo>
                <a:lnTo>
                  <a:pt x="76" y="647"/>
                </a:lnTo>
                <a:lnTo>
                  <a:pt x="21" y="650"/>
                </a:lnTo>
                <a:lnTo>
                  <a:pt x="12" y="651"/>
                </a:lnTo>
                <a:lnTo>
                  <a:pt x="0" y="654"/>
                </a:lnTo>
                <a:lnTo>
                  <a:pt x="5" y="627"/>
                </a:lnTo>
                <a:lnTo>
                  <a:pt x="6" y="625"/>
                </a:lnTo>
                <a:lnTo>
                  <a:pt x="14" y="624"/>
                </a:lnTo>
                <a:lnTo>
                  <a:pt x="28" y="637"/>
                </a:lnTo>
                <a:lnTo>
                  <a:pt x="39" y="617"/>
                </a:lnTo>
                <a:lnTo>
                  <a:pt x="34" y="596"/>
                </a:lnTo>
                <a:lnTo>
                  <a:pt x="46" y="594"/>
                </a:lnTo>
                <a:lnTo>
                  <a:pt x="45" y="588"/>
                </a:lnTo>
                <a:lnTo>
                  <a:pt x="42" y="569"/>
                </a:lnTo>
                <a:lnTo>
                  <a:pt x="44" y="565"/>
                </a:lnTo>
                <a:lnTo>
                  <a:pt x="46" y="553"/>
                </a:lnTo>
                <a:lnTo>
                  <a:pt x="46" y="552"/>
                </a:lnTo>
                <a:lnTo>
                  <a:pt x="41" y="545"/>
                </a:lnTo>
                <a:lnTo>
                  <a:pt x="34" y="541"/>
                </a:lnTo>
                <a:lnTo>
                  <a:pt x="30" y="531"/>
                </a:lnTo>
                <a:lnTo>
                  <a:pt x="32" y="527"/>
                </a:lnTo>
                <a:lnTo>
                  <a:pt x="36" y="519"/>
                </a:lnTo>
                <a:lnTo>
                  <a:pt x="57" y="491"/>
                </a:lnTo>
                <a:lnTo>
                  <a:pt x="69" y="489"/>
                </a:lnTo>
                <a:lnTo>
                  <a:pt x="100" y="503"/>
                </a:lnTo>
                <a:lnTo>
                  <a:pt x="122" y="507"/>
                </a:lnTo>
                <a:lnTo>
                  <a:pt x="132" y="516"/>
                </a:lnTo>
                <a:lnTo>
                  <a:pt x="144" y="517"/>
                </a:lnTo>
                <a:lnTo>
                  <a:pt x="146" y="517"/>
                </a:lnTo>
                <a:lnTo>
                  <a:pt x="154" y="504"/>
                </a:lnTo>
                <a:lnTo>
                  <a:pt x="141" y="477"/>
                </a:lnTo>
                <a:lnTo>
                  <a:pt x="152" y="439"/>
                </a:lnTo>
                <a:lnTo>
                  <a:pt x="158" y="441"/>
                </a:lnTo>
                <a:lnTo>
                  <a:pt x="160" y="443"/>
                </a:lnTo>
                <a:lnTo>
                  <a:pt x="161" y="441"/>
                </a:lnTo>
                <a:lnTo>
                  <a:pt x="178" y="429"/>
                </a:lnTo>
                <a:lnTo>
                  <a:pt x="198" y="423"/>
                </a:lnTo>
                <a:lnTo>
                  <a:pt x="208" y="415"/>
                </a:lnTo>
                <a:lnTo>
                  <a:pt x="196" y="403"/>
                </a:lnTo>
                <a:lnTo>
                  <a:pt x="195" y="402"/>
                </a:lnTo>
                <a:lnTo>
                  <a:pt x="190" y="391"/>
                </a:lnTo>
                <a:lnTo>
                  <a:pt x="194" y="373"/>
                </a:lnTo>
                <a:lnTo>
                  <a:pt x="208" y="351"/>
                </a:lnTo>
                <a:lnTo>
                  <a:pt x="213" y="351"/>
                </a:lnTo>
                <a:lnTo>
                  <a:pt x="221" y="335"/>
                </a:lnTo>
                <a:lnTo>
                  <a:pt x="223" y="327"/>
                </a:lnTo>
                <a:lnTo>
                  <a:pt x="231" y="323"/>
                </a:lnTo>
                <a:lnTo>
                  <a:pt x="251" y="327"/>
                </a:lnTo>
                <a:lnTo>
                  <a:pt x="260" y="325"/>
                </a:lnTo>
                <a:lnTo>
                  <a:pt x="274" y="338"/>
                </a:lnTo>
                <a:lnTo>
                  <a:pt x="272" y="318"/>
                </a:lnTo>
                <a:lnTo>
                  <a:pt x="301" y="312"/>
                </a:lnTo>
                <a:lnTo>
                  <a:pt x="309" y="311"/>
                </a:lnTo>
                <a:lnTo>
                  <a:pt x="311" y="311"/>
                </a:lnTo>
                <a:lnTo>
                  <a:pt x="326" y="318"/>
                </a:lnTo>
                <a:lnTo>
                  <a:pt x="332" y="321"/>
                </a:lnTo>
                <a:lnTo>
                  <a:pt x="358" y="339"/>
                </a:lnTo>
                <a:lnTo>
                  <a:pt x="376" y="307"/>
                </a:lnTo>
                <a:lnTo>
                  <a:pt x="379" y="305"/>
                </a:lnTo>
                <a:lnTo>
                  <a:pt x="395" y="294"/>
                </a:lnTo>
                <a:lnTo>
                  <a:pt x="404" y="288"/>
                </a:lnTo>
                <a:lnTo>
                  <a:pt x="417" y="305"/>
                </a:lnTo>
                <a:lnTo>
                  <a:pt x="434" y="311"/>
                </a:lnTo>
                <a:lnTo>
                  <a:pt x="435" y="318"/>
                </a:lnTo>
                <a:lnTo>
                  <a:pt x="443" y="311"/>
                </a:lnTo>
                <a:lnTo>
                  <a:pt x="453" y="272"/>
                </a:lnTo>
                <a:lnTo>
                  <a:pt x="457" y="271"/>
                </a:lnTo>
                <a:lnTo>
                  <a:pt x="460" y="259"/>
                </a:lnTo>
                <a:lnTo>
                  <a:pt x="459" y="257"/>
                </a:lnTo>
                <a:lnTo>
                  <a:pt x="460" y="255"/>
                </a:lnTo>
                <a:lnTo>
                  <a:pt x="475" y="251"/>
                </a:lnTo>
                <a:lnTo>
                  <a:pt x="472" y="237"/>
                </a:lnTo>
                <a:lnTo>
                  <a:pt x="481" y="239"/>
                </a:lnTo>
                <a:lnTo>
                  <a:pt x="491" y="251"/>
                </a:lnTo>
                <a:lnTo>
                  <a:pt x="497" y="266"/>
                </a:lnTo>
                <a:lnTo>
                  <a:pt x="539" y="272"/>
                </a:lnTo>
                <a:lnTo>
                  <a:pt x="548" y="270"/>
                </a:lnTo>
                <a:lnTo>
                  <a:pt x="551" y="243"/>
                </a:lnTo>
                <a:lnTo>
                  <a:pt x="551" y="242"/>
                </a:lnTo>
                <a:lnTo>
                  <a:pt x="551" y="231"/>
                </a:lnTo>
                <a:lnTo>
                  <a:pt x="560" y="215"/>
                </a:lnTo>
                <a:lnTo>
                  <a:pt x="567" y="206"/>
                </a:lnTo>
                <a:lnTo>
                  <a:pt x="571" y="207"/>
                </a:lnTo>
                <a:lnTo>
                  <a:pt x="574" y="209"/>
                </a:lnTo>
                <a:lnTo>
                  <a:pt x="589" y="182"/>
                </a:lnTo>
                <a:lnTo>
                  <a:pt x="590" y="176"/>
                </a:lnTo>
                <a:lnTo>
                  <a:pt x="610" y="160"/>
                </a:lnTo>
                <a:lnTo>
                  <a:pt x="619" y="147"/>
                </a:lnTo>
                <a:lnTo>
                  <a:pt x="619" y="135"/>
                </a:lnTo>
                <a:lnTo>
                  <a:pt x="619" y="134"/>
                </a:lnTo>
                <a:lnTo>
                  <a:pt x="615" y="126"/>
                </a:lnTo>
                <a:lnTo>
                  <a:pt x="623" y="102"/>
                </a:lnTo>
                <a:lnTo>
                  <a:pt x="629" y="100"/>
                </a:lnTo>
                <a:lnTo>
                  <a:pt x="641" y="98"/>
                </a:lnTo>
                <a:lnTo>
                  <a:pt x="644" y="99"/>
                </a:lnTo>
                <a:lnTo>
                  <a:pt x="652" y="106"/>
                </a:lnTo>
                <a:lnTo>
                  <a:pt x="664" y="102"/>
                </a:lnTo>
                <a:lnTo>
                  <a:pt x="675" y="92"/>
                </a:lnTo>
                <a:lnTo>
                  <a:pt x="680" y="88"/>
                </a:lnTo>
                <a:lnTo>
                  <a:pt x="683" y="85"/>
                </a:lnTo>
                <a:lnTo>
                  <a:pt x="703" y="79"/>
                </a:lnTo>
                <a:lnTo>
                  <a:pt x="715" y="63"/>
                </a:lnTo>
                <a:lnTo>
                  <a:pt x="716" y="58"/>
                </a:lnTo>
                <a:lnTo>
                  <a:pt x="700" y="55"/>
                </a:lnTo>
                <a:lnTo>
                  <a:pt x="699" y="50"/>
                </a:lnTo>
                <a:lnTo>
                  <a:pt x="701" y="33"/>
                </a:lnTo>
                <a:lnTo>
                  <a:pt x="697" y="27"/>
                </a:lnTo>
                <a:lnTo>
                  <a:pt x="695" y="19"/>
                </a:lnTo>
                <a:lnTo>
                  <a:pt x="704" y="10"/>
                </a:lnTo>
                <a:lnTo>
                  <a:pt x="710" y="4"/>
                </a:lnTo>
                <a:lnTo>
                  <a:pt x="713" y="0"/>
                </a:lnTo>
                <a:lnTo>
                  <a:pt x="736" y="13"/>
                </a:lnTo>
                <a:lnTo>
                  <a:pt x="754" y="6"/>
                </a:lnTo>
                <a:lnTo>
                  <a:pt x="757" y="2"/>
                </a:lnTo>
                <a:lnTo>
                  <a:pt x="777" y="14"/>
                </a:lnTo>
                <a:lnTo>
                  <a:pt x="787" y="18"/>
                </a:lnTo>
                <a:lnTo>
                  <a:pt x="796" y="33"/>
                </a:lnTo>
                <a:lnTo>
                  <a:pt x="800" y="37"/>
                </a:lnTo>
                <a:lnTo>
                  <a:pt x="806" y="46"/>
                </a:lnTo>
                <a:lnTo>
                  <a:pt x="807" y="57"/>
                </a:lnTo>
                <a:lnTo>
                  <a:pt x="826" y="63"/>
                </a:lnTo>
                <a:lnTo>
                  <a:pt x="838" y="64"/>
                </a:lnTo>
                <a:lnTo>
                  <a:pt x="847" y="62"/>
                </a:lnTo>
                <a:lnTo>
                  <a:pt x="847" y="61"/>
                </a:lnTo>
                <a:lnTo>
                  <a:pt x="862" y="62"/>
                </a:lnTo>
                <a:lnTo>
                  <a:pt x="872" y="64"/>
                </a:lnTo>
                <a:lnTo>
                  <a:pt x="891" y="84"/>
                </a:lnTo>
                <a:lnTo>
                  <a:pt x="898" y="85"/>
                </a:lnTo>
                <a:lnTo>
                  <a:pt x="899" y="86"/>
                </a:lnTo>
                <a:lnTo>
                  <a:pt x="902" y="86"/>
                </a:lnTo>
                <a:lnTo>
                  <a:pt x="909" y="85"/>
                </a:lnTo>
                <a:lnTo>
                  <a:pt x="910" y="75"/>
                </a:lnTo>
                <a:lnTo>
                  <a:pt x="926" y="67"/>
                </a:lnTo>
                <a:lnTo>
                  <a:pt x="952" y="73"/>
                </a:lnTo>
                <a:lnTo>
                  <a:pt x="968" y="84"/>
                </a:lnTo>
                <a:lnTo>
                  <a:pt x="971" y="79"/>
                </a:lnTo>
                <a:lnTo>
                  <a:pt x="976" y="76"/>
                </a:lnTo>
                <a:lnTo>
                  <a:pt x="991" y="75"/>
                </a:lnTo>
                <a:lnTo>
                  <a:pt x="1006" y="51"/>
                </a:lnTo>
                <a:lnTo>
                  <a:pt x="1030" y="42"/>
                </a:lnTo>
                <a:lnTo>
                  <a:pt x="1037" y="68"/>
                </a:lnTo>
                <a:lnTo>
                  <a:pt x="1046" y="79"/>
                </a:lnTo>
                <a:lnTo>
                  <a:pt x="1058" y="79"/>
                </a:lnTo>
                <a:lnTo>
                  <a:pt x="1073" y="88"/>
                </a:lnTo>
                <a:lnTo>
                  <a:pt x="1081" y="93"/>
                </a:lnTo>
                <a:lnTo>
                  <a:pt x="1088" y="105"/>
                </a:lnTo>
                <a:lnTo>
                  <a:pt x="1089" y="115"/>
                </a:lnTo>
                <a:lnTo>
                  <a:pt x="1095" y="141"/>
                </a:lnTo>
                <a:lnTo>
                  <a:pt x="1091" y="142"/>
                </a:lnTo>
                <a:lnTo>
                  <a:pt x="1091" y="168"/>
                </a:lnTo>
                <a:lnTo>
                  <a:pt x="1119" y="193"/>
                </a:lnTo>
                <a:lnTo>
                  <a:pt x="1119" y="205"/>
                </a:lnTo>
                <a:lnTo>
                  <a:pt x="1119" y="207"/>
                </a:lnTo>
                <a:lnTo>
                  <a:pt x="1135" y="218"/>
                </a:lnTo>
                <a:lnTo>
                  <a:pt x="1136" y="222"/>
                </a:lnTo>
                <a:lnTo>
                  <a:pt x="1144" y="233"/>
                </a:lnTo>
                <a:lnTo>
                  <a:pt x="1154" y="242"/>
                </a:lnTo>
                <a:lnTo>
                  <a:pt x="1153" y="245"/>
                </a:lnTo>
                <a:lnTo>
                  <a:pt x="1192" y="273"/>
                </a:lnTo>
                <a:lnTo>
                  <a:pt x="1193" y="279"/>
                </a:lnTo>
                <a:lnTo>
                  <a:pt x="1220" y="278"/>
                </a:lnTo>
                <a:lnTo>
                  <a:pt x="1204" y="297"/>
                </a:lnTo>
                <a:lnTo>
                  <a:pt x="1187" y="319"/>
                </a:lnTo>
                <a:lnTo>
                  <a:pt x="1171" y="339"/>
                </a:lnTo>
                <a:lnTo>
                  <a:pt x="1162" y="348"/>
                </a:lnTo>
                <a:lnTo>
                  <a:pt x="1151" y="353"/>
                </a:lnTo>
                <a:lnTo>
                  <a:pt x="1135" y="365"/>
                </a:lnTo>
                <a:lnTo>
                  <a:pt x="1132" y="367"/>
                </a:lnTo>
                <a:lnTo>
                  <a:pt x="1111" y="385"/>
                </a:lnTo>
                <a:lnTo>
                  <a:pt x="1107" y="409"/>
                </a:lnTo>
                <a:lnTo>
                  <a:pt x="1089" y="422"/>
                </a:lnTo>
                <a:lnTo>
                  <a:pt x="1090" y="439"/>
                </a:lnTo>
                <a:lnTo>
                  <a:pt x="1052" y="469"/>
                </a:lnTo>
                <a:lnTo>
                  <a:pt x="1053" y="476"/>
                </a:lnTo>
                <a:lnTo>
                  <a:pt x="1000" y="503"/>
                </a:lnTo>
                <a:lnTo>
                  <a:pt x="993" y="503"/>
                </a:lnTo>
                <a:lnTo>
                  <a:pt x="973" y="516"/>
                </a:lnTo>
                <a:lnTo>
                  <a:pt x="965" y="522"/>
                </a:lnTo>
                <a:lnTo>
                  <a:pt x="964" y="525"/>
                </a:lnTo>
                <a:lnTo>
                  <a:pt x="947" y="528"/>
                </a:lnTo>
                <a:lnTo>
                  <a:pt x="923" y="530"/>
                </a:lnTo>
                <a:lnTo>
                  <a:pt x="911" y="531"/>
                </a:lnTo>
                <a:lnTo>
                  <a:pt x="910" y="531"/>
                </a:lnTo>
                <a:lnTo>
                  <a:pt x="897" y="534"/>
                </a:lnTo>
                <a:lnTo>
                  <a:pt x="875" y="536"/>
                </a:lnTo>
                <a:lnTo>
                  <a:pt x="873" y="5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26" name="Freeform 34"/>
          <p:cNvSpPr>
            <a:spLocks/>
          </p:cNvSpPr>
          <p:nvPr/>
        </p:nvSpPr>
        <p:spPr bwMode="auto">
          <a:xfrm>
            <a:off x="5686425" y="3306766"/>
            <a:ext cx="7939" cy="14287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0" y="17"/>
              </a:cxn>
              <a:cxn ang="0">
                <a:pos x="0" y="17"/>
              </a:cxn>
              <a:cxn ang="0">
                <a:pos x="5" y="0"/>
              </a:cxn>
            </a:cxnLst>
            <a:rect l="0" t="0" r="r" b="b"/>
            <a:pathLst>
              <a:path w="10" h="17">
                <a:moveTo>
                  <a:pt x="5" y="0"/>
                </a:moveTo>
                <a:lnTo>
                  <a:pt x="10" y="17"/>
                </a:lnTo>
                <a:lnTo>
                  <a:pt x="0" y="17"/>
                </a:lnTo>
                <a:lnTo>
                  <a:pt x="5" y="0"/>
                </a:lnTo>
                <a:close/>
              </a:path>
            </a:pathLst>
          </a:custGeom>
          <a:solidFill>
            <a:srgbClr val="DDDDDD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27" name="Freeform 35"/>
          <p:cNvSpPr>
            <a:spLocks/>
          </p:cNvSpPr>
          <p:nvPr/>
        </p:nvSpPr>
        <p:spPr bwMode="auto">
          <a:xfrm>
            <a:off x="5946776" y="1676403"/>
            <a:ext cx="522288" cy="709613"/>
          </a:xfrm>
          <a:custGeom>
            <a:avLst/>
            <a:gdLst/>
            <a:ahLst/>
            <a:cxnLst>
              <a:cxn ang="0">
                <a:pos x="446" y="300"/>
              </a:cxn>
              <a:cxn ang="0">
                <a:pos x="439" y="344"/>
              </a:cxn>
              <a:cxn ang="0">
                <a:pos x="401" y="381"/>
              </a:cxn>
              <a:cxn ang="0">
                <a:pos x="441" y="443"/>
              </a:cxn>
              <a:cxn ang="0">
                <a:pos x="473" y="411"/>
              </a:cxn>
              <a:cxn ang="0">
                <a:pos x="479" y="369"/>
              </a:cxn>
              <a:cxn ang="0">
                <a:pos x="517" y="345"/>
              </a:cxn>
              <a:cxn ang="0">
                <a:pos x="572" y="336"/>
              </a:cxn>
              <a:cxn ang="0">
                <a:pos x="627" y="464"/>
              </a:cxn>
              <a:cxn ang="0">
                <a:pos x="659" y="545"/>
              </a:cxn>
              <a:cxn ang="0">
                <a:pos x="629" y="627"/>
              </a:cxn>
              <a:cxn ang="0">
                <a:pos x="607" y="630"/>
              </a:cxn>
              <a:cxn ang="0">
                <a:pos x="600" y="690"/>
              </a:cxn>
              <a:cxn ang="0">
                <a:pos x="569" y="765"/>
              </a:cxn>
              <a:cxn ang="0">
                <a:pos x="536" y="834"/>
              </a:cxn>
              <a:cxn ang="0">
                <a:pos x="488" y="843"/>
              </a:cxn>
              <a:cxn ang="0">
                <a:pos x="395" y="860"/>
              </a:cxn>
              <a:cxn ang="0">
                <a:pos x="333" y="871"/>
              </a:cxn>
              <a:cxn ang="0">
                <a:pos x="320" y="859"/>
              </a:cxn>
              <a:cxn ang="0">
                <a:pos x="261" y="866"/>
              </a:cxn>
              <a:cxn ang="0">
                <a:pos x="247" y="868"/>
              </a:cxn>
              <a:cxn ang="0">
                <a:pos x="189" y="875"/>
              </a:cxn>
              <a:cxn ang="0">
                <a:pos x="135" y="881"/>
              </a:cxn>
              <a:cxn ang="0">
                <a:pos x="96" y="886"/>
              </a:cxn>
              <a:cxn ang="0">
                <a:pos x="37" y="893"/>
              </a:cxn>
              <a:cxn ang="0">
                <a:pos x="27" y="873"/>
              </a:cxn>
              <a:cxn ang="0">
                <a:pos x="66" y="784"/>
              </a:cxn>
              <a:cxn ang="0">
                <a:pos x="78" y="670"/>
              </a:cxn>
              <a:cxn ang="0">
                <a:pos x="21" y="526"/>
              </a:cxn>
              <a:cxn ang="0">
                <a:pos x="12" y="470"/>
              </a:cxn>
              <a:cxn ang="0">
                <a:pos x="0" y="406"/>
              </a:cxn>
              <a:cxn ang="0">
                <a:pos x="30" y="314"/>
              </a:cxn>
              <a:cxn ang="0">
                <a:pos x="23" y="264"/>
              </a:cxn>
              <a:cxn ang="0">
                <a:pos x="45" y="212"/>
              </a:cxn>
              <a:cxn ang="0">
                <a:pos x="116" y="152"/>
              </a:cxn>
              <a:cxn ang="0">
                <a:pos x="127" y="186"/>
              </a:cxn>
              <a:cxn ang="0">
                <a:pos x="131" y="236"/>
              </a:cxn>
              <a:cxn ang="0">
                <a:pos x="140" y="135"/>
              </a:cxn>
              <a:cxn ang="0">
                <a:pos x="180" y="96"/>
              </a:cxn>
              <a:cxn ang="0">
                <a:pos x="175" y="67"/>
              </a:cxn>
              <a:cxn ang="0">
                <a:pos x="182" y="11"/>
              </a:cxn>
              <a:cxn ang="0">
                <a:pos x="231" y="6"/>
              </a:cxn>
              <a:cxn ang="0">
                <a:pos x="323" y="46"/>
              </a:cxn>
              <a:cxn ang="0">
                <a:pos x="419" y="66"/>
              </a:cxn>
              <a:cxn ang="0">
                <a:pos x="444" y="124"/>
              </a:cxn>
              <a:cxn ang="0">
                <a:pos x="461" y="164"/>
              </a:cxn>
              <a:cxn ang="0">
                <a:pos x="471" y="240"/>
              </a:cxn>
            </a:cxnLst>
            <a:rect l="0" t="0" r="r" b="b"/>
            <a:pathLst>
              <a:path w="659" h="896">
                <a:moveTo>
                  <a:pt x="471" y="240"/>
                </a:moveTo>
                <a:lnTo>
                  <a:pt x="451" y="294"/>
                </a:lnTo>
                <a:lnTo>
                  <a:pt x="446" y="300"/>
                </a:lnTo>
                <a:lnTo>
                  <a:pt x="445" y="320"/>
                </a:lnTo>
                <a:lnTo>
                  <a:pt x="445" y="328"/>
                </a:lnTo>
                <a:lnTo>
                  <a:pt x="439" y="344"/>
                </a:lnTo>
                <a:lnTo>
                  <a:pt x="420" y="362"/>
                </a:lnTo>
                <a:lnTo>
                  <a:pt x="403" y="370"/>
                </a:lnTo>
                <a:lnTo>
                  <a:pt x="401" y="381"/>
                </a:lnTo>
                <a:lnTo>
                  <a:pt x="399" y="418"/>
                </a:lnTo>
                <a:lnTo>
                  <a:pt x="413" y="435"/>
                </a:lnTo>
                <a:lnTo>
                  <a:pt x="441" y="443"/>
                </a:lnTo>
                <a:lnTo>
                  <a:pt x="451" y="436"/>
                </a:lnTo>
                <a:lnTo>
                  <a:pt x="469" y="414"/>
                </a:lnTo>
                <a:lnTo>
                  <a:pt x="473" y="411"/>
                </a:lnTo>
                <a:lnTo>
                  <a:pt x="481" y="382"/>
                </a:lnTo>
                <a:lnTo>
                  <a:pt x="489" y="375"/>
                </a:lnTo>
                <a:lnTo>
                  <a:pt x="479" y="369"/>
                </a:lnTo>
                <a:lnTo>
                  <a:pt x="493" y="363"/>
                </a:lnTo>
                <a:lnTo>
                  <a:pt x="498" y="352"/>
                </a:lnTo>
                <a:lnTo>
                  <a:pt x="517" y="345"/>
                </a:lnTo>
                <a:lnTo>
                  <a:pt x="537" y="326"/>
                </a:lnTo>
                <a:lnTo>
                  <a:pt x="547" y="324"/>
                </a:lnTo>
                <a:lnTo>
                  <a:pt x="572" y="336"/>
                </a:lnTo>
                <a:lnTo>
                  <a:pt x="590" y="360"/>
                </a:lnTo>
                <a:lnTo>
                  <a:pt x="606" y="399"/>
                </a:lnTo>
                <a:lnTo>
                  <a:pt x="627" y="464"/>
                </a:lnTo>
                <a:lnTo>
                  <a:pt x="632" y="490"/>
                </a:lnTo>
                <a:lnTo>
                  <a:pt x="638" y="507"/>
                </a:lnTo>
                <a:lnTo>
                  <a:pt x="659" y="545"/>
                </a:lnTo>
                <a:lnTo>
                  <a:pt x="655" y="620"/>
                </a:lnTo>
                <a:lnTo>
                  <a:pt x="632" y="650"/>
                </a:lnTo>
                <a:lnTo>
                  <a:pt x="629" y="627"/>
                </a:lnTo>
                <a:lnTo>
                  <a:pt x="636" y="616"/>
                </a:lnTo>
                <a:lnTo>
                  <a:pt x="619" y="616"/>
                </a:lnTo>
                <a:lnTo>
                  <a:pt x="607" y="630"/>
                </a:lnTo>
                <a:lnTo>
                  <a:pt x="601" y="658"/>
                </a:lnTo>
                <a:lnTo>
                  <a:pt x="605" y="668"/>
                </a:lnTo>
                <a:lnTo>
                  <a:pt x="600" y="690"/>
                </a:lnTo>
                <a:lnTo>
                  <a:pt x="589" y="696"/>
                </a:lnTo>
                <a:lnTo>
                  <a:pt x="571" y="719"/>
                </a:lnTo>
                <a:lnTo>
                  <a:pt x="569" y="765"/>
                </a:lnTo>
                <a:lnTo>
                  <a:pt x="545" y="803"/>
                </a:lnTo>
                <a:lnTo>
                  <a:pt x="540" y="831"/>
                </a:lnTo>
                <a:lnTo>
                  <a:pt x="536" y="834"/>
                </a:lnTo>
                <a:lnTo>
                  <a:pt x="519" y="838"/>
                </a:lnTo>
                <a:lnTo>
                  <a:pt x="513" y="838"/>
                </a:lnTo>
                <a:lnTo>
                  <a:pt x="488" y="843"/>
                </a:lnTo>
                <a:lnTo>
                  <a:pt x="470" y="846"/>
                </a:lnTo>
                <a:lnTo>
                  <a:pt x="421" y="856"/>
                </a:lnTo>
                <a:lnTo>
                  <a:pt x="395" y="860"/>
                </a:lnTo>
                <a:lnTo>
                  <a:pt x="389" y="861"/>
                </a:lnTo>
                <a:lnTo>
                  <a:pt x="377" y="863"/>
                </a:lnTo>
                <a:lnTo>
                  <a:pt x="333" y="871"/>
                </a:lnTo>
                <a:lnTo>
                  <a:pt x="325" y="872"/>
                </a:lnTo>
                <a:lnTo>
                  <a:pt x="324" y="859"/>
                </a:lnTo>
                <a:lnTo>
                  <a:pt x="320" y="859"/>
                </a:lnTo>
                <a:lnTo>
                  <a:pt x="293" y="862"/>
                </a:lnTo>
                <a:lnTo>
                  <a:pt x="273" y="865"/>
                </a:lnTo>
                <a:lnTo>
                  <a:pt x="261" y="866"/>
                </a:lnTo>
                <a:lnTo>
                  <a:pt x="258" y="867"/>
                </a:lnTo>
                <a:lnTo>
                  <a:pt x="253" y="867"/>
                </a:lnTo>
                <a:lnTo>
                  <a:pt x="247" y="868"/>
                </a:lnTo>
                <a:lnTo>
                  <a:pt x="234" y="869"/>
                </a:lnTo>
                <a:lnTo>
                  <a:pt x="215" y="872"/>
                </a:lnTo>
                <a:lnTo>
                  <a:pt x="189" y="875"/>
                </a:lnTo>
                <a:lnTo>
                  <a:pt x="175" y="877"/>
                </a:lnTo>
                <a:lnTo>
                  <a:pt x="174" y="877"/>
                </a:lnTo>
                <a:lnTo>
                  <a:pt x="135" y="881"/>
                </a:lnTo>
                <a:lnTo>
                  <a:pt x="126" y="883"/>
                </a:lnTo>
                <a:lnTo>
                  <a:pt x="99" y="886"/>
                </a:lnTo>
                <a:lnTo>
                  <a:pt x="96" y="886"/>
                </a:lnTo>
                <a:lnTo>
                  <a:pt x="77" y="889"/>
                </a:lnTo>
                <a:lnTo>
                  <a:pt x="53" y="891"/>
                </a:lnTo>
                <a:lnTo>
                  <a:pt x="37" y="893"/>
                </a:lnTo>
                <a:lnTo>
                  <a:pt x="18" y="895"/>
                </a:lnTo>
                <a:lnTo>
                  <a:pt x="6" y="896"/>
                </a:lnTo>
                <a:lnTo>
                  <a:pt x="27" y="873"/>
                </a:lnTo>
                <a:lnTo>
                  <a:pt x="49" y="820"/>
                </a:lnTo>
                <a:lnTo>
                  <a:pt x="66" y="785"/>
                </a:lnTo>
                <a:lnTo>
                  <a:pt x="66" y="784"/>
                </a:lnTo>
                <a:lnTo>
                  <a:pt x="75" y="746"/>
                </a:lnTo>
                <a:lnTo>
                  <a:pt x="78" y="674"/>
                </a:lnTo>
                <a:lnTo>
                  <a:pt x="78" y="670"/>
                </a:lnTo>
                <a:lnTo>
                  <a:pt x="68" y="621"/>
                </a:lnTo>
                <a:lnTo>
                  <a:pt x="59" y="596"/>
                </a:lnTo>
                <a:lnTo>
                  <a:pt x="21" y="526"/>
                </a:lnTo>
                <a:lnTo>
                  <a:pt x="21" y="524"/>
                </a:lnTo>
                <a:lnTo>
                  <a:pt x="11" y="473"/>
                </a:lnTo>
                <a:lnTo>
                  <a:pt x="12" y="470"/>
                </a:lnTo>
                <a:lnTo>
                  <a:pt x="18" y="449"/>
                </a:lnTo>
                <a:lnTo>
                  <a:pt x="5" y="412"/>
                </a:lnTo>
                <a:lnTo>
                  <a:pt x="0" y="406"/>
                </a:lnTo>
                <a:lnTo>
                  <a:pt x="14" y="372"/>
                </a:lnTo>
                <a:lnTo>
                  <a:pt x="30" y="329"/>
                </a:lnTo>
                <a:lnTo>
                  <a:pt x="30" y="314"/>
                </a:lnTo>
                <a:lnTo>
                  <a:pt x="30" y="297"/>
                </a:lnTo>
                <a:lnTo>
                  <a:pt x="31" y="290"/>
                </a:lnTo>
                <a:lnTo>
                  <a:pt x="23" y="264"/>
                </a:lnTo>
                <a:lnTo>
                  <a:pt x="47" y="245"/>
                </a:lnTo>
                <a:lnTo>
                  <a:pt x="48" y="239"/>
                </a:lnTo>
                <a:lnTo>
                  <a:pt x="45" y="212"/>
                </a:lnTo>
                <a:lnTo>
                  <a:pt x="56" y="212"/>
                </a:lnTo>
                <a:lnTo>
                  <a:pt x="86" y="186"/>
                </a:lnTo>
                <a:lnTo>
                  <a:pt x="116" y="152"/>
                </a:lnTo>
                <a:lnTo>
                  <a:pt x="108" y="184"/>
                </a:lnTo>
                <a:lnTo>
                  <a:pt x="114" y="232"/>
                </a:lnTo>
                <a:lnTo>
                  <a:pt x="127" y="186"/>
                </a:lnTo>
                <a:lnTo>
                  <a:pt x="132" y="210"/>
                </a:lnTo>
                <a:lnTo>
                  <a:pt x="126" y="236"/>
                </a:lnTo>
                <a:lnTo>
                  <a:pt x="131" y="236"/>
                </a:lnTo>
                <a:lnTo>
                  <a:pt x="140" y="210"/>
                </a:lnTo>
                <a:lnTo>
                  <a:pt x="147" y="179"/>
                </a:lnTo>
                <a:lnTo>
                  <a:pt x="140" y="135"/>
                </a:lnTo>
                <a:lnTo>
                  <a:pt x="140" y="126"/>
                </a:lnTo>
                <a:lnTo>
                  <a:pt x="157" y="105"/>
                </a:lnTo>
                <a:lnTo>
                  <a:pt x="180" y="96"/>
                </a:lnTo>
                <a:lnTo>
                  <a:pt x="194" y="93"/>
                </a:lnTo>
                <a:lnTo>
                  <a:pt x="193" y="82"/>
                </a:lnTo>
                <a:lnTo>
                  <a:pt x="175" y="67"/>
                </a:lnTo>
                <a:lnTo>
                  <a:pt x="175" y="40"/>
                </a:lnTo>
                <a:lnTo>
                  <a:pt x="185" y="34"/>
                </a:lnTo>
                <a:lnTo>
                  <a:pt x="182" y="11"/>
                </a:lnTo>
                <a:lnTo>
                  <a:pt x="215" y="9"/>
                </a:lnTo>
                <a:lnTo>
                  <a:pt x="222" y="0"/>
                </a:lnTo>
                <a:lnTo>
                  <a:pt x="231" y="6"/>
                </a:lnTo>
                <a:lnTo>
                  <a:pt x="260" y="19"/>
                </a:lnTo>
                <a:lnTo>
                  <a:pt x="306" y="23"/>
                </a:lnTo>
                <a:lnTo>
                  <a:pt x="323" y="46"/>
                </a:lnTo>
                <a:lnTo>
                  <a:pt x="359" y="52"/>
                </a:lnTo>
                <a:lnTo>
                  <a:pt x="396" y="65"/>
                </a:lnTo>
                <a:lnTo>
                  <a:pt x="419" y="66"/>
                </a:lnTo>
                <a:lnTo>
                  <a:pt x="439" y="95"/>
                </a:lnTo>
                <a:lnTo>
                  <a:pt x="462" y="128"/>
                </a:lnTo>
                <a:lnTo>
                  <a:pt x="444" y="124"/>
                </a:lnTo>
                <a:lnTo>
                  <a:pt x="438" y="140"/>
                </a:lnTo>
                <a:lnTo>
                  <a:pt x="451" y="159"/>
                </a:lnTo>
                <a:lnTo>
                  <a:pt x="461" y="164"/>
                </a:lnTo>
                <a:lnTo>
                  <a:pt x="461" y="167"/>
                </a:lnTo>
                <a:lnTo>
                  <a:pt x="468" y="190"/>
                </a:lnTo>
                <a:lnTo>
                  <a:pt x="471" y="240"/>
                </a:lnTo>
                <a:close/>
              </a:path>
            </a:pathLst>
          </a:custGeom>
          <a:solidFill>
            <a:srgbClr val="FF0000"/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28" name="Freeform 36"/>
          <p:cNvSpPr>
            <a:spLocks/>
          </p:cNvSpPr>
          <p:nvPr/>
        </p:nvSpPr>
        <p:spPr bwMode="auto">
          <a:xfrm>
            <a:off x="5440365" y="1436688"/>
            <a:ext cx="822325" cy="393700"/>
          </a:xfrm>
          <a:custGeom>
            <a:avLst/>
            <a:gdLst/>
            <a:ahLst/>
            <a:cxnLst>
              <a:cxn ang="0">
                <a:pos x="579" y="343"/>
              </a:cxn>
              <a:cxn ang="0">
                <a:pos x="549" y="347"/>
              </a:cxn>
              <a:cxn ang="0">
                <a:pos x="522" y="334"/>
              </a:cxn>
              <a:cxn ang="0">
                <a:pos x="461" y="467"/>
              </a:cxn>
              <a:cxn ang="0">
                <a:pos x="451" y="497"/>
              </a:cxn>
              <a:cxn ang="0">
                <a:pos x="399" y="368"/>
              </a:cxn>
              <a:cxn ang="0">
                <a:pos x="376" y="360"/>
              </a:cxn>
              <a:cxn ang="0">
                <a:pos x="365" y="359"/>
              </a:cxn>
              <a:cxn ang="0">
                <a:pos x="361" y="340"/>
              </a:cxn>
              <a:cxn ang="0">
                <a:pos x="333" y="323"/>
              </a:cxn>
              <a:cxn ang="0">
                <a:pos x="277" y="323"/>
              </a:cxn>
              <a:cxn ang="0">
                <a:pos x="259" y="317"/>
              </a:cxn>
              <a:cxn ang="0">
                <a:pos x="229" y="310"/>
              </a:cxn>
              <a:cxn ang="0">
                <a:pos x="204" y="298"/>
              </a:cxn>
              <a:cxn ang="0">
                <a:pos x="77" y="274"/>
              </a:cxn>
              <a:cxn ang="0">
                <a:pos x="31" y="235"/>
              </a:cxn>
              <a:cxn ang="0">
                <a:pos x="24" y="209"/>
              </a:cxn>
              <a:cxn ang="0">
                <a:pos x="76" y="175"/>
              </a:cxn>
              <a:cxn ang="0">
                <a:pos x="112" y="161"/>
              </a:cxn>
              <a:cxn ang="0">
                <a:pos x="211" y="107"/>
              </a:cxn>
              <a:cxn ang="0">
                <a:pos x="251" y="60"/>
              </a:cxn>
              <a:cxn ang="0">
                <a:pos x="281" y="26"/>
              </a:cxn>
              <a:cxn ang="0">
                <a:pos x="339" y="0"/>
              </a:cxn>
              <a:cxn ang="0">
                <a:pos x="381" y="7"/>
              </a:cxn>
              <a:cxn ang="0">
                <a:pos x="311" y="61"/>
              </a:cxn>
              <a:cxn ang="0">
                <a:pos x="295" y="90"/>
              </a:cxn>
              <a:cxn ang="0">
                <a:pos x="283" y="120"/>
              </a:cxn>
              <a:cxn ang="0">
                <a:pos x="345" y="120"/>
              </a:cxn>
              <a:cxn ang="0">
                <a:pos x="414" y="148"/>
              </a:cxn>
              <a:cxn ang="0">
                <a:pos x="490" y="193"/>
              </a:cxn>
              <a:cxn ang="0">
                <a:pos x="554" y="186"/>
              </a:cxn>
              <a:cxn ang="0">
                <a:pos x="560" y="185"/>
              </a:cxn>
              <a:cxn ang="0">
                <a:pos x="632" y="142"/>
              </a:cxn>
              <a:cxn ang="0">
                <a:pos x="687" y="132"/>
              </a:cxn>
              <a:cxn ang="0">
                <a:pos x="760" y="107"/>
              </a:cxn>
              <a:cxn ang="0">
                <a:pos x="795" y="156"/>
              </a:cxn>
              <a:cxn ang="0">
                <a:pos x="840" y="160"/>
              </a:cxn>
              <a:cxn ang="0">
                <a:pos x="869" y="164"/>
              </a:cxn>
              <a:cxn ang="0">
                <a:pos x="910" y="143"/>
              </a:cxn>
              <a:cxn ang="0">
                <a:pos x="929" y="132"/>
              </a:cxn>
              <a:cxn ang="0">
                <a:pos x="932" y="166"/>
              </a:cxn>
              <a:cxn ang="0">
                <a:pos x="958" y="210"/>
              </a:cxn>
              <a:cxn ang="0">
                <a:pos x="976" y="227"/>
              </a:cxn>
              <a:cxn ang="0">
                <a:pos x="999" y="220"/>
              </a:cxn>
              <a:cxn ang="0">
                <a:pos x="1037" y="232"/>
              </a:cxn>
              <a:cxn ang="0">
                <a:pos x="1000" y="251"/>
              </a:cxn>
              <a:cxn ang="0">
                <a:pos x="965" y="251"/>
              </a:cxn>
              <a:cxn ang="0">
                <a:pos x="910" y="263"/>
              </a:cxn>
              <a:cxn ang="0">
                <a:pos x="862" y="256"/>
              </a:cxn>
              <a:cxn ang="0">
                <a:pos x="815" y="260"/>
              </a:cxn>
              <a:cxn ang="0">
                <a:pos x="738" y="250"/>
              </a:cxn>
              <a:cxn ang="0">
                <a:pos x="705" y="282"/>
              </a:cxn>
              <a:cxn ang="0">
                <a:pos x="676" y="292"/>
              </a:cxn>
              <a:cxn ang="0">
                <a:pos x="632" y="295"/>
              </a:cxn>
            </a:cxnLst>
            <a:rect l="0" t="0" r="r" b="b"/>
            <a:pathLst>
              <a:path w="1037" h="497">
                <a:moveTo>
                  <a:pt x="605" y="338"/>
                </a:moveTo>
                <a:lnTo>
                  <a:pt x="579" y="343"/>
                </a:lnTo>
                <a:lnTo>
                  <a:pt x="558" y="320"/>
                </a:lnTo>
                <a:lnTo>
                  <a:pt x="549" y="347"/>
                </a:lnTo>
                <a:lnTo>
                  <a:pt x="528" y="349"/>
                </a:lnTo>
                <a:lnTo>
                  <a:pt x="522" y="334"/>
                </a:lnTo>
                <a:lnTo>
                  <a:pt x="490" y="396"/>
                </a:lnTo>
                <a:lnTo>
                  <a:pt x="461" y="467"/>
                </a:lnTo>
                <a:lnTo>
                  <a:pt x="447" y="492"/>
                </a:lnTo>
                <a:lnTo>
                  <a:pt x="451" y="497"/>
                </a:lnTo>
                <a:lnTo>
                  <a:pt x="437" y="493"/>
                </a:lnTo>
                <a:lnTo>
                  <a:pt x="399" y="368"/>
                </a:lnTo>
                <a:lnTo>
                  <a:pt x="395" y="362"/>
                </a:lnTo>
                <a:lnTo>
                  <a:pt x="376" y="360"/>
                </a:lnTo>
                <a:lnTo>
                  <a:pt x="376" y="355"/>
                </a:lnTo>
                <a:lnTo>
                  <a:pt x="365" y="359"/>
                </a:lnTo>
                <a:lnTo>
                  <a:pt x="355" y="354"/>
                </a:lnTo>
                <a:lnTo>
                  <a:pt x="361" y="340"/>
                </a:lnTo>
                <a:lnTo>
                  <a:pt x="354" y="330"/>
                </a:lnTo>
                <a:lnTo>
                  <a:pt x="333" y="323"/>
                </a:lnTo>
                <a:lnTo>
                  <a:pt x="295" y="320"/>
                </a:lnTo>
                <a:lnTo>
                  <a:pt x="277" y="323"/>
                </a:lnTo>
                <a:lnTo>
                  <a:pt x="268" y="318"/>
                </a:lnTo>
                <a:lnTo>
                  <a:pt x="259" y="317"/>
                </a:lnTo>
                <a:lnTo>
                  <a:pt x="244" y="317"/>
                </a:lnTo>
                <a:lnTo>
                  <a:pt x="229" y="310"/>
                </a:lnTo>
                <a:lnTo>
                  <a:pt x="220" y="305"/>
                </a:lnTo>
                <a:lnTo>
                  <a:pt x="204" y="298"/>
                </a:lnTo>
                <a:lnTo>
                  <a:pt x="88" y="276"/>
                </a:lnTo>
                <a:lnTo>
                  <a:pt x="77" y="274"/>
                </a:lnTo>
                <a:lnTo>
                  <a:pt x="47" y="263"/>
                </a:lnTo>
                <a:lnTo>
                  <a:pt x="31" y="235"/>
                </a:lnTo>
                <a:lnTo>
                  <a:pt x="0" y="223"/>
                </a:lnTo>
                <a:lnTo>
                  <a:pt x="24" y="209"/>
                </a:lnTo>
                <a:lnTo>
                  <a:pt x="60" y="192"/>
                </a:lnTo>
                <a:lnTo>
                  <a:pt x="76" y="175"/>
                </a:lnTo>
                <a:lnTo>
                  <a:pt x="95" y="161"/>
                </a:lnTo>
                <a:lnTo>
                  <a:pt x="112" y="161"/>
                </a:lnTo>
                <a:lnTo>
                  <a:pt x="167" y="138"/>
                </a:lnTo>
                <a:lnTo>
                  <a:pt x="211" y="107"/>
                </a:lnTo>
                <a:lnTo>
                  <a:pt x="219" y="90"/>
                </a:lnTo>
                <a:lnTo>
                  <a:pt x="251" y="60"/>
                </a:lnTo>
                <a:lnTo>
                  <a:pt x="268" y="47"/>
                </a:lnTo>
                <a:lnTo>
                  <a:pt x="281" y="26"/>
                </a:lnTo>
                <a:lnTo>
                  <a:pt x="321" y="5"/>
                </a:lnTo>
                <a:lnTo>
                  <a:pt x="339" y="0"/>
                </a:lnTo>
                <a:lnTo>
                  <a:pt x="376" y="0"/>
                </a:lnTo>
                <a:lnTo>
                  <a:pt x="381" y="7"/>
                </a:lnTo>
                <a:lnTo>
                  <a:pt x="342" y="34"/>
                </a:lnTo>
                <a:lnTo>
                  <a:pt x="311" y="61"/>
                </a:lnTo>
                <a:lnTo>
                  <a:pt x="309" y="74"/>
                </a:lnTo>
                <a:lnTo>
                  <a:pt x="295" y="90"/>
                </a:lnTo>
                <a:lnTo>
                  <a:pt x="293" y="103"/>
                </a:lnTo>
                <a:lnTo>
                  <a:pt x="283" y="120"/>
                </a:lnTo>
                <a:lnTo>
                  <a:pt x="313" y="120"/>
                </a:lnTo>
                <a:lnTo>
                  <a:pt x="345" y="120"/>
                </a:lnTo>
                <a:lnTo>
                  <a:pt x="388" y="125"/>
                </a:lnTo>
                <a:lnTo>
                  <a:pt x="414" y="148"/>
                </a:lnTo>
                <a:lnTo>
                  <a:pt x="455" y="196"/>
                </a:lnTo>
                <a:lnTo>
                  <a:pt x="490" y="193"/>
                </a:lnTo>
                <a:lnTo>
                  <a:pt x="544" y="191"/>
                </a:lnTo>
                <a:lnTo>
                  <a:pt x="554" y="186"/>
                </a:lnTo>
                <a:lnTo>
                  <a:pt x="549" y="178"/>
                </a:lnTo>
                <a:lnTo>
                  <a:pt x="560" y="185"/>
                </a:lnTo>
                <a:lnTo>
                  <a:pt x="576" y="182"/>
                </a:lnTo>
                <a:lnTo>
                  <a:pt x="632" y="142"/>
                </a:lnTo>
                <a:lnTo>
                  <a:pt x="670" y="131"/>
                </a:lnTo>
                <a:lnTo>
                  <a:pt x="687" y="132"/>
                </a:lnTo>
                <a:lnTo>
                  <a:pt x="724" y="127"/>
                </a:lnTo>
                <a:lnTo>
                  <a:pt x="760" y="107"/>
                </a:lnTo>
                <a:lnTo>
                  <a:pt x="795" y="98"/>
                </a:lnTo>
                <a:lnTo>
                  <a:pt x="795" y="156"/>
                </a:lnTo>
                <a:lnTo>
                  <a:pt x="802" y="160"/>
                </a:lnTo>
                <a:lnTo>
                  <a:pt x="840" y="160"/>
                </a:lnTo>
                <a:lnTo>
                  <a:pt x="857" y="152"/>
                </a:lnTo>
                <a:lnTo>
                  <a:pt x="869" y="164"/>
                </a:lnTo>
                <a:lnTo>
                  <a:pt x="887" y="144"/>
                </a:lnTo>
                <a:lnTo>
                  <a:pt x="910" y="143"/>
                </a:lnTo>
                <a:lnTo>
                  <a:pt x="920" y="132"/>
                </a:lnTo>
                <a:lnTo>
                  <a:pt x="929" y="132"/>
                </a:lnTo>
                <a:lnTo>
                  <a:pt x="933" y="137"/>
                </a:lnTo>
                <a:lnTo>
                  <a:pt x="932" y="166"/>
                </a:lnTo>
                <a:lnTo>
                  <a:pt x="947" y="203"/>
                </a:lnTo>
                <a:lnTo>
                  <a:pt x="958" y="210"/>
                </a:lnTo>
                <a:lnTo>
                  <a:pt x="969" y="228"/>
                </a:lnTo>
                <a:lnTo>
                  <a:pt x="976" y="227"/>
                </a:lnTo>
                <a:lnTo>
                  <a:pt x="986" y="212"/>
                </a:lnTo>
                <a:lnTo>
                  <a:pt x="999" y="220"/>
                </a:lnTo>
                <a:lnTo>
                  <a:pt x="1017" y="212"/>
                </a:lnTo>
                <a:lnTo>
                  <a:pt x="1037" y="232"/>
                </a:lnTo>
                <a:lnTo>
                  <a:pt x="1022" y="248"/>
                </a:lnTo>
                <a:lnTo>
                  <a:pt x="1000" y="251"/>
                </a:lnTo>
                <a:lnTo>
                  <a:pt x="983" y="247"/>
                </a:lnTo>
                <a:lnTo>
                  <a:pt x="965" y="251"/>
                </a:lnTo>
                <a:lnTo>
                  <a:pt x="947" y="247"/>
                </a:lnTo>
                <a:lnTo>
                  <a:pt x="910" y="263"/>
                </a:lnTo>
                <a:lnTo>
                  <a:pt x="870" y="246"/>
                </a:lnTo>
                <a:lnTo>
                  <a:pt x="862" y="256"/>
                </a:lnTo>
                <a:lnTo>
                  <a:pt x="857" y="292"/>
                </a:lnTo>
                <a:lnTo>
                  <a:pt x="815" y="260"/>
                </a:lnTo>
                <a:lnTo>
                  <a:pt x="796" y="254"/>
                </a:lnTo>
                <a:lnTo>
                  <a:pt x="738" y="250"/>
                </a:lnTo>
                <a:lnTo>
                  <a:pt x="722" y="274"/>
                </a:lnTo>
                <a:lnTo>
                  <a:pt x="705" y="282"/>
                </a:lnTo>
                <a:lnTo>
                  <a:pt x="688" y="284"/>
                </a:lnTo>
                <a:lnTo>
                  <a:pt x="676" y="292"/>
                </a:lnTo>
                <a:lnTo>
                  <a:pt x="650" y="289"/>
                </a:lnTo>
                <a:lnTo>
                  <a:pt x="632" y="295"/>
                </a:lnTo>
                <a:lnTo>
                  <a:pt x="605" y="3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29" name="Freeform 37"/>
          <p:cNvSpPr>
            <a:spLocks/>
          </p:cNvSpPr>
          <p:nvPr/>
        </p:nvSpPr>
        <p:spPr bwMode="auto">
          <a:xfrm>
            <a:off x="6132517" y="1658941"/>
            <a:ext cx="33337" cy="22225"/>
          </a:xfrm>
          <a:custGeom>
            <a:avLst/>
            <a:gdLst/>
            <a:ahLst/>
            <a:cxnLst>
              <a:cxn ang="0">
                <a:pos x="1" y="6"/>
              </a:cxn>
              <a:cxn ang="0">
                <a:pos x="0" y="0"/>
              </a:cxn>
              <a:cxn ang="0">
                <a:pos x="42" y="21"/>
              </a:cxn>
              <a:cxn ang="0">
                <a:pos x="25" y="28"/>
              </a:cxn>
              <a:cxn ang="0">
                <a:pos x="1" y="6"/>
              </a:cxn>
            </a:cxnLst>
            <a:rect l="0" t="0" r="r" b="b"/>
            <a:pathLst>
              <a:path w="42" h="28">
                <a:moveTo>
                  <a:pt x="1" y="6"/>
                </a:moveTo>
                <a:lnTo>
                  <a:pt x="0" y="0"/>
                </a:lnTo>
                <a:lnTo>
                  <a:pt x="42" y="21"/>
                </a:lnTo>
                <a:lnTo>
                  <a:pt x="25" y="28"/>
                </a:lnTo>
                <a:lnTo>
                  <a:pt x="1" y="6"/>
                </a:lnTo>
                <a:close/>
              </a:path>
            </a:pathLst>
          </a:custGeom>
          <a:solidFill>
            <a:srgbClr val="DDDDDD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30" name="Freeform 38"/>
          <p:cNvSpPr>
            <a:spLocks/>
          </p:cNvSpPr>
          <p:nvPr/>
        </p:nvSpPr>
        <p:spPr bwMode="auto">
          <a:xfrm>
            <a:off x="5584826" y="1357316"/>
            <a:ext cx="33339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42" y="0"/>
              </a:cxn>
              <a:cxn ang="0">
                <a:pos x="35" y="5"/>
              </a:cxn>
              <a:cxn ang="0">
                <a:pos x="26" y="9"/>
              </a:cxn>
              <a:cxn ang="0">
                <a:pos x="0" y="4"/>
              </a:cxn>
            </a:cxnLst>
            <a:rect l="0" t="0" r="r" b="b"/>
            <a:pathLst>
              <a:path w="42" h="9">
                <a:moveTo>
                  <a:pt x="0" y="4"/>
                </a:moveTo>
                <a:lnTo>
                  <a:pt x="42" y="0"/>
                </a:lnTo>
                <a:lnTo>
                  <a:pt x="35" y="5"/>
                </a:lnTo>
                <a:lnTo>
                  <a:pt x="26" y="9"/>
                </a:lnTo>
                <a:lnTo>
                  <a:pt x="0" y="4"/>
                </a:lnTo>
                <a:close/>
              </a:path>
            </a:pathLst>
          </a:custGeom>
          <a:solidFill>
            <a:srgbClr val="DDDDDD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31" name="Freeform 39"/>
          <p:cNvSpPr>
            <a:spLocks/>
          </p:cNvSpPr>
          <p:nvPr/>
        </p:nvSpPr>
        <p:spPr bwMode="auto">
          <a:xfrm>
            <a:off x="6203952" y="2238378"/>
            <a:ext cx="565151" cy="646113"/>
          </a:xfrm>
          <a:custGeom>
            <a:avLst/>
            <a:gdLst/>
            <a:ahLst/>
            <a:cxnLst>
              <a:cxn ang="0">
                <a:pos x="239" y="771"/>
              </a:cxn>
              <a:cxn ang="0">
                <a:pos x="214" y="769"/>
              </a:cxn>
              <a:cxn ang="0">
                <a:pos x="174" y="764"/>
              </a:cxn>
              <a:cxn ang="0">
                <a:pos x="163" y="740"/>
              </a:cxn>
              <a:cxn ang="0">
                <a:pos x="124" y="709"/>
              </a:cxn>
              <a:cxn ang="0">
                <a:pos x="80" y="707"/>
              </a:cxn>
              <a:cxn ang="0">
                <a:pos x="70" y="713"/>
              </a:cxn>
              <a:cxn ang="0">
                <a:pos x="61" y="641"/>
              </a:cxn>
              <a:cxn ang="0">
                <a:pos x="58" y="618"/>
              </a:cxn>
              <a:cxn ang="0">
                <a:pos x="54" y="584"/>
              </a:cxn>
              <a:cxn ang="0">
                <a:pos x="49" y="542"/>
              </a:cxn>
              <a:cxn ang="0">
                <a:pos x="43" y="498"/>
              </a:cxn>
              <a:cxn ang="0">
                <a:pos x="38" y="449"/>
              </a:cxn>
              <a:cxn ang="0">
                <a:pos x="32" y="402"/>
              </a:cxn>
              <a:cxn ang="0">
                <a:pos x="28" y="365"/>
              </a:cxn>
              <a:cxn ang="0">
                <a:pos x="20" y="313"/>
              </a:cxn>
              <a:cxn ang="0">
                <a:pos x="13" y="257"/>
              </a:cxn>
              <a:cxn ang="0">
                <a:pos x="10" y="230"/>
              </a:cxn>
              <a:cxn ang="0">
                <a:pos x="0" y="162"/>
              </a:cxn>
              <a:cxn ang="0">
                <a:pos x="64" y="151"/>
              </a:cxn>
              <a:cxn ang="0">
                <a:pos x="145" y="136"/>
              </a:cxn>
              <a:cxn ang="0">
                <a:pos x="194" y="128"/>
              </a:cxn>
              <a:cxn ang="0">
                <a:pos x="245" y="136"/>
              </a:cxn>
              <a:cxn ang="0">
                <a:pos x="328" y="149"/>
              </a:cxn>
              <a:cxn ang="0">
                <a:pos x="372" y="177"/>
              </a:cxn>
              <a:cxn ang="0">
                <a:pos x="426" y="146"/>
              </a:cxn>
              <a:cxn ang="0">
                <a:pos x="487" y="135"/>
              </a:cxn>
              <a:cxn ang="0">
                <a:pos x="538" y="78"/>
              </a:cxn>
              <a:cxn ang="0">
                <a:pos x="661" y="0"/>
              </a:cxn>
              <a:cxn ang="0">
                <a:pos x="672" y="55"/>
              </a:cxn>
              <a:cxn ang="0">
                <a:pos x="679" y="103"/>
              </a:cxn>
              <a:cxn ang="0">
                <a:pos x="694" y="179"/>
              </a:cxn>
              <a:cxn ang="0">
                <a:pos x="698" y="213"/>
              </a:cxn>
              <a:cxn ang="0">
                <a:pos x="703" y="239"/>
              </a:cxn>
              <a:cxn ang="0">
                <a:pos x="712" y="284"/>
              </a:cxn>
              <a:cxn ang="0">
                <a:pos x="690" y="300"/>
              </a:cxn>
              <a:cxn ang="0">
                <a:pos x="702" y="339"/>
              </a:cxn>
              <a:cxn ang="0">
                <a:pos x="702" y="385"/>
              </a:cxn>
              <a:cxn ang="0">
                <a:pos x="700" y="419"/>
              </a:cxn>
              <a:cxn ang="0">
                <a:pos x="692" y="461"/>
              </a:cxn>
              <a:cxn ang="0">
                <a:pos x="691" y="510"/>
              </a:cxn>
              <a:cxn ang="0">
                <a:pos x="668" y="533"/>
              </a:cxn>
              <a:cxn ang="0">
                <a:pos x="658" y="552"/>
              </a:cxn>
              <a:cxn ang="0">
                <a:pos x="622" y="583"/>
              </a:cxn>
              <a:cxn ang="0">
                <a:pos x="572" y="612"/>
              </a:cxn>
              <a:cxn ang="0">
                <a:pos x="565" y="629"/>
              </a:cxn>
              <a:cxn ang="0">
                <a:pos x="570" y="647"/>
              </a:cxn>
              <a:cxn ang="0">
                <a:pos x="551" y="697"/>
              </a:cxn>
              <a:cxn ang="0">
                <a:pos x="517" y="685"/>
              </a:cxn>
              <a:cxn ang="0">
                <a:pos x="510" y="767"/>
              </a:cxn>
              <a:cxn ang="0">
                <a:pos x="499" y="770"/>
              </a:cxn>
              <a:cxn ang="0">
                <a:pos x="470" y="811"/>
              </a:cxn>
              <a:cxn ang="0">
                <a:pos x="440" y="795"/>
              </a:cxn>
              <a:cxn ang="0">
                <a:pos x="404" y="775"/>
              </a:cxn>
              <a:cxn ang="0">
                <a:pos x="358" y="782"/>
              </a:cxn>
              <a:cxn ang="0">
                <a:pos x="335" y="791"/>
              </a:cxn>
              <a:cxn ang="0">
                <a:pos x="277" y="782"/>
              </a:cxn>
              <a:cxn ang="0">
                <a:pos x="266" y="793"/>
              </a:cxn>
            </a:cxnLst>
            <a:rect l="0" t="0" r="r" b="b"/>
            <a:pathLst>
              <a:path w="712" h="812">
                <a:moveTo>
                  <a:pt x="265" y="792"/>
                </a:moveTo>
                <a:lnTo>
                  <a:pt x="258" y="791"/>
                </a:lnTo>
                <a:lnTo>
                  <a:pt x="239" y="771"/>
                </a:lnTo>
                <a:lnTo>
                  <a:pt x="229" y="769"/>
                </a:lnTo>
                <a:lnTo>
                  <a:pt x="214" y="768"/>
                </a:lnTo>
                <a:lnTo>
                  <a:pt x="214" y="769"/>
                </a:lnTo>
                <a:lnTo>
                  <a:pt x="205" y="771"/>
                </a:lnTo>
                <a:lnTo>
                  <a:pt x="193" y="770"/>
                </a:lnTo>
                <a:lnTo>
                  <a:pt x="174" y="764"/>
                </a:lnTo>
                <a:lnTo>
                  <a:pt x="173" y="753"/>
                </a:lnTo>
                <a:lnTo>
                  <a:pt x="167" y="744"/>
                </a:lnTo>
                <a:lnTo>
                  <a:pt x="163" y="740"/>
                </a:lnTo>
                <a:lnTo>
                  <a:pt x="154" y="725"/>
                </a:lnTo>
                <a:lnTo>
                  <a:pt x="144" y="721"/>
                </a:lnTo>
                <a:lnTo>
                  <a:pt x="124" y="709"/>
                </a:lnTo>
                <a:lnTo>
                  <a:pt x="121" y="713"/>
                </a:lnTo>
                <a:lnTo>
                  <a:pt x="103" y="720"/>
                </a:lnTo>
                <a:lnTo>
                  <a:pt x="80" y="707"/>
                </a:lnTo>
                <a:lnTo>
                  <a:pt x="77" y="711"/>
                </a:lnTo>
                <a:lnTo>
                  <a:pt x="71" y="717"/>
                </a:lnTo>
                <a:lnTo>
                  <a:pt x="70" y="713"/>
                </a:lnTo>
                <a:lnTo>
                  <a:pt x="68" y="702"/>
                </a:lnTo>
                <a:lnTo>
                  <a:pt x="65" y="674"/>
                </a:lnTo>
                <a:lnTo>
                  <a:pt x="61" y="641"/>
                </a:lnTo>
                <a:lnTo>
                  <a:pt x="60" y="632"/>
                </a:lnTo>
                <a:lnTo>
                  <a:pt x="59" y="627"/>
                </a:lnTo>
                <a:lnTo>
                  <a:pt x="58" y="618"/>
                </a:lnTo>
                <a:lnTo>
                  <a:pt x="58" y="612"/>
                </a:lnTo>
                <a:lnTo>
                  <a:pt x="56" y="609"/>
                </a:lnTo>
                <a:lnTo>
                  <a:pt x="54" y="584"/>
                </a:lnTo>
                <a:lnTo>
                  <a:pt x="52" y="563"/>
                </a:lnTo>
                <a:lnTo>
                  <a:pt x="49" y="552"/>
                </a:lnTo>
                <a:lnTo>
                  <a:pt x="49" y="542"/>
                </a:lnTo>
                <a:lnTo>
                  <a:pt x="47" y="525"/>
                </a:lnTo>
                <a:lnTo>
                  <a:pt x="47" y="524"/>
                </a:lnTo>
                <a:lnTo>
                  <a:pt x="43" y="498"/>
                </a:lnTo>
                <a:lnTo>
                  <a:pt x="41" y="471"/>
                </a:lnTo>
                <a:lnTo>
                  <a:pt x="40" y="458"/>
                </a:lnTo>
                <a:lnTo>
                  <a:pt x="38" y="449"/>
                </a:lnTo>
                <a:lnTo>
                  <a:pt x="36" y="437"/>
                </a:lnTo>
                <a:lnTo>
                  <a:pt x="34" y="417"/>
                </a:lnTo>
                <a:lnTo>
                  <a:pt x="32" y="402"/>
                </a:lnTo>
                <a:lnTo>
                  <a:pt x="30" y="391"/>
                </a:lnTo>
                <a:lnTo>
                  <a:pt x="28" y="368"/>
                </a:lnTo>
                <a:lnTo>
                  <a:pt x="28" y="365"/>
                </a:lnTo>
                <a:lnTo>
                  <a:pt x="24" y="337"/>
                </a:lnTo>
                <a:lnTo>
                  <a:pt x="22" y="327"/>
                </a:lnTo>
                <a:lnTo>
                  <a:pt x="20" y="313"/>
                </a:lnTo>
                <a:lnTo>
                  <a:pt x="20" y="311"/>
                </a:lnTo>
                <a:lnTo>
                  <a:pt x="17" y="284"/>
                </a:lnTo>
                <a:lnTo>
                  <a:pt x="13" y="257"/>
                </a:lnTo>
                <a:lnTo>
                  <a:pt x="12" y="253"/>
                </a:lnTo>
                <a:lnTo>
                  <a:pt x="10" y="234"/>
                </a:lnTo>
                <a:lnTo>
                  <a:pt x="10" y="230"/>
                </a:lnTo>
                <a:lnTo>
                  <a:pt x="7" y="219"/>
                </a:lnTo>
                <a:lnTo>
                  <a:pt x="5" y="197"/>
                </a:lnTo>
                <a:lnTo>
                  <a:pt x="0" y="162"/>
                </a:lnTo>
                <a:lnTo>
                  <a:pt x="8" y="161"/>
                </a:lnTo>
                <a:lnTo>
                  <a:pt x="52" y="153"/>
                </a:lnTo>
                <a:lnTo>
                  <a:pt x="64" y="151"/>
                </a:lnTo>
                <a:lnTo>
                  <a:pt x="70" y="150"/>
                </a:lnTo>
                <a:lnTo>
                  <a:pt x="96" y="146"/>
                </a:lnTo>
                <a:lnTo>
                  <a:pt x="145" y="136"/>
                </a:lnTo>
                <a:lnTo>
                  <a:pt x="163" y="133"/>
                </a:lnTo>
                <a:lnTo>
                  <a:pt x="188" y="128"/>
                </a:lnTo>
                <a:lnTo>
                  <a:pt x="194" y="128"/>
                </a:lnTo>
                <a:lnTo>
                  <a:pt x="211" y="124"/>
                </a:lnTo>
                <a:lnTo>
                  <a:pt x="224" y="133"/>
                </a:lnTo>
                <a:lnTo>
                  <a:pt x="245" y="136"/>
                </a:lnTo>
                <a:lnTo>
                  <a:pt x="260" y="141"/>
                </a:lnTo>
                <a:lnTo>
                  <a:pt x="288" y="156"/>
                </a:lnTo>
                <a:lnTo>
                  <a:pt x="328" y="149"/>
                </a:lnTo>
                <a:lnTo>
                  <a:pt x="337" y="159"/>
                </a:lnTo>
                <a:lnTo>
                  <a:pt x="350" y="169"/>
                </a:lnTo>
                <a:lnTo>
                  <a:pt x="372" y="177"/>
                </a:lnTo>
                <a:lnTo>
                  <a:pt x="395" y="163"/>
                </a:lnTo>
                <a:lnTo>
                  <a:pt x="409" y="159"/>
                </a:lnTo>
                <a:lnTo>
                  <a:pt x="426" y="146"/>
                </a:lnTo>
                <a:lnTo>
                  <a:pt x="452" y="138"/>
                </a:lnTo>
                <a:lnTo>
                  <a:pt x="467" y="140"/>
                </a:lnTo>
                <a:lnTo>
                  <a:pt x="487" y="135"/>
                </a:lnTo>
                <a:lnTo>
                  <a:pt x="523" y="98"/>
                </a:lnTo>
                <a:lnTo>
                  <a:pt x="534" y="82"/>
                </a:lnTo>
                <a:lnTo>
                  <a:pt x="538" y="78"/>
                </a:lnTo>
                <a:lnTo>
                  <a:pt x="592" y="39"/>
                </a:lnTo>
                <a:lnTo>
                  <a:pt x="592" y="38"/>
                </a:lnTo>
                <a:lnTo>
                  <a:pt x="661" y="0"/>
                </a:lnTo>
                <a:lnTo>
                  <a:pt x="666" y="21"/>
                </a:lnTo>
                <a:lnTo>
                  <a:pt x="666" y="26"/>
                </a:lnTo>
                <a:lnTo>
                  <a:pt x="672" y="55"/>
                </a:lnTo>
                <a:lnTo>
                  <a:pt x="674" y="74"/>
                </a:lnTo>
                <a:lnTo>
                  <a:pt x="679" y="100"/>
                </a:lnTo>
                <a:lnTo>
                  <a:pt x="679" y="103"/>
                </a:lnTo>
                <a:lnTo>
                  <a:pt x="684" y="127"/>
                </a:lnTo>
                <a:lnTo>
                  <a:pt x="688" y="145"/>
                </a:lnTo>
                <a:lnTo>
                  <a:pt x="694" y="179"/>
                </a:lnTo>
                <a:lnTo>
                  <a:pt x="694" y="181"/>
                </a:lnTo>
                <a:lnTo>
                  <a:pt x="698" y="207"/>
                </a:lnTo>
                <a:lnTo>
                  <a:pt x="698" y="213"/>
                </a:lnTo>
                <a:lnTo>
                  <a:pt x="702" y="229"/>
                </a:lnTo>
                <a:lnTo>
                  <a:pt x="703" y="234"/>
                </a:lnTo>
                <a:lnTo>
                  <a:pt x="703" y="239"/>
                </a:lnTo>
                <a:lnTo>
                  <a:pt x="706" y="252"/>
                </a:lnTo>
                <a:lnTo>
                  <a:pt x="708" y="265"/>
                </a:lnTo>
                <a:lnTo>
                  <a:pt x="712" y="284"/>
                </a:lnTo>
                <a:lnTo>
                  <a:pt x="706" y="288"/>
                </a:lnTo>
                <a:lnTo>
                  <a:pt x="695" y="291"/>
                </a:lnTo>
                <a:lnTo>
                  <a:pt x="690" y="300"/>
                </a:lnTo>
                <a:lnTo>
                  <a:pt x="701" y="317"/>
                </a:lnTo>
                <a:lnTo>
                  <a:pt x="703" y="338"/>
                </a:lnTo>
                <a:lnTo>
                  <a:pt x="702" y="339"/>
                </a:lnTo>
                <a:lnTo>
                  <a:pt x="707" y="343"/>
                </a:lnTo>
                <a:lnTo>
                  <a:pt x="708" y="367"/>
                </a:lnTo>
                <a:lnTo>
                  <a:pt x="702" y="385"/>
                </a:lnTo>
                <a:lnTo>
                  <a:pt x="700" y="392"/>
                </a:lnTo>
                <a:lnTo>
                  <a:pt x="700" y="398"/>
                </a:lnTo>
                <a:lnTo>
                  <a:pt x="700" y="419"/>
                </a:lnTo>
                <a:lnTo>
                  <a:pt x="701" y="433"/>
                </a:lnTo>
                <a:lnTo>
                  <a:pt x="694" y="445"/>
                </a:lnTo>
                <a:lnTo>
                  <a:pt x="692" y="461"/>
                </a:lnTo>
                <a:lnTo>
                  <a:pt x="689" y="482"/>
                </a:lnTo>
                <a:lnTo>
                  <a:pt x="695" y="488"/>
                </a:lnTo>
                <a:lnTo>
                  <a:pt x="691" y="510"/>
                </a:lnTo>
                <a:lnTo>
                  <a:pt x="682" y="516"/>
                </a:lnTo>
                <a:lnTo>
                  <a:pt x="673" y="525"/>
                </a:lnTo>
                <a:lnTo>
                  <a:pt x="668" y="533"/>
                </a:lnTo>
                <a:lnTo>
                  <a:pt x="662" y="542"/>
                </a:lnTo>
                <a:lnTo>
                  <a:pt x="661" y="542"/>
                </a:lnTo>
                <a:lnTo>
                  <a:pt x="658" y="552"/>
                </a:lnTo>
                <a:lnTo>
                  <a:pt x="640" y="570"/>
                </a:lnTo>
                <a:lnTo>
                  <a:pt x="632" y="575"/>
                </a:lnTo>
                <a:lnTo>
                  <a:pt x="622" y="583"/>
                </a:lnTo>
                <a:lnTo>
                  <a:pt x="600" y="579"/>
                </a:lnTo>
                <a:lnTo>
                  <a:pt x="593" y="605"/>
                </a:lnTo>
                <a:lnTo>
                  <a:pt x="572" y="612"/>
                </a:lnTo>
                <a:lnTo>
                  <a:pt x="569" y="620"/>
                </a:lnTo>
                <a:lnTo>
                  <a:pt x="566" y="626"/>
                </a:lnTo>
                <a:lnTo>
                  <a:pt x="565" y="629"/>
                </a:lnTo>
                <a:lnTo>
                  <a:pt x="568" y="632"/>
                </a:lnTo>
                <a:lnTo>
                  <a:pt x="569" y="639"/>
                </a:lnTo>
                <a:lnTo>
                  <a:pt x="570" y="647"/>
                </a:lnTo>
                <a:lnTo>
                  <a:pt x="566" y="680"/>
                </a:lnTo>
                <a:lnTo>
                  <a:pt x="557" y="695"/>
                </a:lnTo>
                <a:lnTo>
                  <a:pt x="551" y="697"/>
                </a:lnTo>
                <a:lnTo>
                  <a:pt x="532" y="667"/>
                </a:lnTo>
                <a:lnTo>
                  <a:pt x="524" y="674"/>
                </a:lnTo>
                <a:lnTo>
                  <a:pt x="517" y="685"/>
                </a:lnTo>
                <a:lnTo>
                  <a:pt x="509" y="732"/>
                </a:lnTo>
                <a:lnTo>
                  <a:pt x="517" y="758"/>
                </a:lnTo>
                <a:lnTo>
                  <a:pt x="510" y="767"/>
                </a:lnTo>
                <a:lnTo>
                  <a:pt x="505" y="765"/>
                </a:lnTo>
                <a:lnTo>
                  <a:pt x="504" y="765"/>
                </a:lnTo>
                <a:lnTo>
                  <a:pt x="499" y="770"/>
                </a:lnTo>
                <a:lnTo>
                  <a:pt x="499" y="788"/>
                </a:lnTo>
                <a:lnTo>
                  <a:pt x="490" y="804"/>
                </a:lnTo>
                <a:lnTo>
                  <a:pt x="470" y="811"/>
                </a:lnTo>
                <a:lnTo>
                  <a:pt x="455" y="812"/>
                </a:lnTo>
                <a:lnTo>
                  <a:pt x="448" y="800"/>
                </a:lnTo>
                <a:lnTo>
                  <a:pt x="440" y="795"/>
                </a:lnTo>
                <a:lnTo>
                  <a:pt x="425" y="786"/>
                </a:lnTo>
                <a:lnTo>
                  <a:pt x="413" y="786"/>
                </a:lnTo>
                <a:lnTo>
                  <a:pt x="404" y="775"/>
                </a:lnTo>
                <a:lnTo>
                  <a:pt x="397" y="749"/>
                </a:lnTo>
                <a:lnTo>
                  <a:pt x="373" y="758"/>
                </a:lnTo>
                <a:lnTo>
                  <a:pt x="358" y="782"/>
                </a:lnTo>
                <a:lnTo>
                  <a:pt x="343" y="783"/>
                </a:lnTo>
                <a:lnTo>
                  <a:pt x="338" y="786"/>
                </a:lnTo>
                <a:lnTo>
                  <a:pt x="335" y="791"/>
                </a:lnTo>
                <a:lnTo>
                  <a:pt x="319" y="780"/>
                </a:lnTo>
                <a:lnTo>
                  <a:pt x="293" y="774"/>
                </a:lnTo>
                <a:lnTo>
                  <a:pt x="277" y="782"/>
                </a:lnTo>
                <a:lnTo>
                  <a:pt x="276" y="792"/>
                </a:lnTo>
                <a:lnTo>
                  <a:pt x="269" y="793"/>
                </a:lnTo>
                <a:lnTo>
                  <a:pt x="266" y="793"/>
                </a:lnTo>
                <a:lnTo>
                  <a:pt x="265" y="792"/>
                </a:lnTo>
                <a:close/>
              </a:path>
            </a:pathLst>
          </a:custGeom>
          <a:solidFill>
            <a:srgbClr val="FF0000"/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32" name="Freeform 40"/>
          <p:cNvSpPr>
            <a:spLocks/>
          </p:cNvSpPr>
          <p:nvPr/>
        </p:nvSpPr>
        <p:spPr bwMode="auto">
          <a:xfrm>
            <a:off x="5602290" y="3171827"/>
            <a:ext cx="1136651" cy="414338"/>
          </a:xfrm>
          <a:custGeom>
            <a:avLst/>
            <a:gdLst/>
            <a:ahLst/>
            <a:cxnLst>
              <a:cxn ang="0">
                <a:pos x="147" y="182"/>
              </a:cxn>
              <a:cxn ang="0">
                <a:pos x="106" y="187"/>
              </a:cxn>
              <a:cxn ang="0">
                <a:pos x="83" y="243"/>
              </a:cxn>
              <a:cxn ang="0">
                <a:pos x="82" y="297"/>
              </a:cxn>
              <a:cxn ang="0">
                <a:pos x="60" y="399"/>
              </a:cxn>
              <a:cxn ang="0">
                <a:pos x="16" y="437"/>
              </a:cxn>
              <a:cxn ang="0">
                <a:pos x="38" y="492"/>
              </a:cxn>
              <a:cxn ang="0">
                <a:pos x="78" y="517"/>
              </a:cxn>
              <a:cxn ang="0">
                <a:pos x="148" y="511"/>
              </a:cxn>
              <a:cxn ang="0">
                <a:pos x="192" y="508"/>
              </a:cxn>
              <a:cxn ang="0">
                <a:pos x="226" y="504"/>
              </a:cxn>
              <a:cxn ang="0">
                <a:pos x="279" y="499"/>
              </a:cxn>
              <a:cxn ang="0">
                <a:pos x="335" y="493"/>
              </a:cxn>
              <a:cxn ang="0">
                <a:pos x="400" y="485"/>
              </a:cxn>
              <a:cxn ang="0">
                <a:pos x="506" y="475"/>
              </a:cxn>
              <a:cxn ang="0">
                <a:pos x="535" y="473"/>
              </a:cxn>
              <a:cxn ang="0">
                <a:pos x="608" y="467"/>
              </a:cxn>
              <a:cxn ang="0">
                <a:pos x="689" y="457"/>
              </a:cxn>
              <a:cxn ang="0">
                <a:pos x="770" y="449"/>
              </a:cxn>
              <a:cxn ang="0">
                <a:pos x="832" y="441"/>
              </a:cxn>
              <a:cxn ang="0">
                <a:pos x="868" y="437"/>
              </a:cxn>
              <a:cxn ang="0">
                <a:pos x="917" y="429"/>
              </a:cxn>
              <a:cxn ang="0">
                <a:pos x="952" y="426"/>
              </a:cxn>
              <a:cxn ang="0">
                <a:pos x="1003" y="419"/>
              </a:cxn>
              <a:cxn ang="0">
                <a:pos x="1029" y="385"/>
              </a:cxn>
              <a:cxn ang="0">
                <a:pos x="1071" y="343"/>
              </a:cxn>
              <a:cxn ang="0">
                <a:pos x="1079" y="305"/>
              </a:cxn>
              <a:cxn ang="0">
                <a:pos x="1131" y="275"/>
              </a:cxn>
              <a:cxn ang="0">
                <a:pos x="1210" y="219"/>
              </a:cxn>
              <a:cxn ang="0">
                <a:pos x="1244" y="187"/>
              </a:cxn>
              <a:cxn ang="0">
                <a:pos x="1291" y="147"/>
              </a:cxn>
              <a:cxn ang="0">
                <a:pos x="1315" y="151"/>
              </a:cxn>
              <a:cxn ang="0">
                <a:pos x="1351" y="113"/>
              </a:cxn>
              <a:cxn ang="0">
                <a:pos x="1379" y="115"/>
              </a:cxn>
              <a:cxn ang="0">
                <a:pos x="1403" y="68"/>
              </a:cxn>
              <a:cxn ang="0">
                <a:pos x="1427" y="6"/>
              </a:cxn>
              <a:cxn ang="0">
                <a:pos x="1385" y="6"/>
              </a:cxn>
              <a:cxn ang="0">
                <a:pos x="1337" y="18"/>
              </a:cxn>
              <a:cxn ang="0">
                <a:pos x="1310" y="23"/>
              </a:cxn>
              <a:cxn ang="0">
                <a:pos x="1262" y="30"/>
              </a:cxn>
              <a:cxn ang="0">
                <a:pos x="1161" y="45"/>
              </a:cxn>
              <a:cxn ang="0">
                <a:pos x="1096" y="53"/>
              </a:cxn>
              <a:cxn ang="0">
                <a:pos x="1049" y="62"/>
              </a:cxn>
              <a:cxn ang="0">
                <a:pos x="1001" y="68"/>
              </a:cxn>
              <a:cxn ang="0">
                <a:pos x="963" y="73"/>
              </a:cxn>
              <a:cxn ang="0">
                <a:pos x="890" y="80"/>
              </a:cxn>
              <a:cxn ang="0">
                <a:pos x="848" y="81"/>
              </a:cxn>
              <a:cxn ang="0">
                <a:pos x="795" y="90"/>
              </a:cxn>
              <a:cxn ang="0">
                <a:pos x="729" y="97"/>
              </a:cxn>
              <a:cxn ang="0">
                <a:pos x="679" y="99"/>
              </a:cxn>
              <a:cxn ang="0">
                <a:pos x="631" y="102"/>
              </a:cxn>
              <a:cxn ang="0">
                <a:pos x="601" y="105"/>
              </a:cxn>
              <a:cxn ang="0">
                <a:pos x="553" y="111"/>
              </a:cxn>
              <a:cxn ang="0">
                <a:pos x="490" y="120"/>
              </a:cxn>
              <a:cxn ang="0">
                <a:pos x="423" y="127"/>
              </a:cxn>
              <a:cxn ang="0">
                <a:pos x="351" y="126"/>
              </a:cxn>
              <a:cxn ang="0">
                <a:pos x="318" y="168"/>
              </a:cxn>
              <a:cxn ang="0">
                <a:pos x="279" y="171"/>
              </a:cxn>
              <a:cxn ang="0">
                <a:pos x="226" y="176"/>
              </a:cxn>
            </a:cxnLst>
            <a:rect l="0" t="0" r="r" b="b"/>
            <a:pathLst>
              <a:path w="1431" h="522">
                <a:moveTo>
                  <a:pt x="226" y="176"/>
                </a:moveTo>
                <a:lnTo>
                  <a:pt x="225" y="176"/>
                </a:lnTo>
                <a:lnTo>
                  <a:pt x="202" y="179"/>
                </a:lnTo>
                <a:lnTo>
                  <a:pt x="147" y="182"/>
                </a:lnTo>
                <a:lnTo>
                  <a:pt x="138" y="183"/>
                </a:lnTo>
                <a:lnTo>
                  <a:pt x="126" y="186"/>
                </a:lnTo>
                <a:lnTo>
                  <a:pt x="116" y="187"/>
                </a:lnTo>
                <a:lnTo>
                  <a:pt x="106" y="187"/>
                </a:lnTo>
                <a:lnTo>
                  <a:pt x="113" y="213"/>
                </a:lnTo>
                <a:lnTo>
                  <a:pt x="108" y="222"/>
                </a:lnTo>
                <a:lnTo>
                  <a:pt x="111" y="241"/>
                </a:lnTo>
                <a:lnTo>
                  <a:pt x="83" y="243"/>
                </a:lnTo>
                <a:lnTo>
                  <a:pt x="96" y="257"/>
                </a:lnTo>
                <a:lnTo>
                  <a:pt x="104" y="269"/>
                </a:lnTo>
                <a:lnTo>
                  <a:pt x="99" y="272"/>
                </a:lnTo>
                <a:lnTo>
                  <a:pt x="82" y="297"/>
                </a:lnTo>
                <a:lnTo>
                  <a:pt x="99" y="317"/>
                </a:lnTo>
                <a:lnTo>
                  <a:pt x="81" y="318"/>
                </a:lnTo>
                <a:lnTo>
                  <a:pt x="62" y="353"/>
                </a:lnTo>
                <a:lnTo>
                  <a:pt x="60" y="399"/>
                </a:lnTo>
                <a:lnTo>
                  <a:pt x="44" y="396"/>
                </a:lnTo>
                <a:lnTo>
                  <a:pt x="38" y="410"/>
                </a:lnTo>
                <a:lnTo>
                  <a:pt x="22" y="425"/>
                </a:lnTo>
                <a:lnTo>
                  <a:pt x="16" y="437"/>
                </a:lnTo>
                <a:lnTo>
                  <a:pt x="23" y="438"/>
                </a:lnTo>
                <a:lnTo>
                  <a:pt x="26" y="429"/>
                </a:lnTo>
                <a:lnTo>
                  <a:pt x="32" y="440"/>
                </a:lnTo>
                <a:lnTo>
                  <a:pt x="38" y="492"/>
                </a:lnTo>
                <a:lnTo>
                  <a:pt x="27" y="491"/>
                </a:lnTo>
                <a:lnTo>
                  <a:pt x="0" y="522"/>
                </a:lnTo>
                <a:lnTo>
                  <a:pt x="53" y="518"/>
                </a:lnTo>
                <a:lnTo>
                  <a:pt x="78" y="517"/>
                </a:lnTo>
                <a:lnTo>
                  <a:pt x="101" y="515"/>
                </a:lnTo>
                <a:lnTo>
                  <a:pt x="114" y="514"/>
                </a:lnTo>
                <a:lnTo>
                  <a:pt x="132" y="512"/>
                </a:lnTo>
                <a:lnTo>
                  <a:pt x="148" y="511"/>
                </a:lnTo>
                <a:lnTo>
                  <a:pt x="165" y="510"/>
                </a:lnTo>
                <a:lnTo>
                  <a:pt x="174" y="509"/>
                </a:lnTo>
                <a:lnTo>
                  <a:pt x="183" y="508"/>
                </a:lnTo>
                <a:lnTo>
                  <a:pt x="192" y="508"/>
                </a:lnTo>
                <a:lnTo>
                  <a:pt x="208" y="506"/>
                </a:lnTo>
                <a:lnTo>
                  <a:pt x="216" y="505"/>
                </a:lnTo>
                <a:lnTo>
                  <a:pt x="224" y="504"/>
                </a:lnTo>
                <a:lnTo>
                  <a:pt x="226" y="504"/>
                </a:lnTo>
                <a:lnTo>
                  <a:pt x="240" y="503"/>
                </a:lnTo>
                <a:lnTo>
                  <a:pt x="256" y="502"/>
                </a:lnTo>
                <a:lnTo>
                  <a:pt x="263" y="500"/>
                </a:lnTo>
                <a:lnTo>
                  <a:pt x="279" y="499"/>
                </a:lnTo>
                <a:lnTo>
                  <a:pt x="294" y="498"/>
                </a:lnTo>
                <a:lnTo>
                  <a:pt x="333" y="494"/>
                </a:lnTo>
                <a:lnTo>
                  <a:pt x="334" y="494"/>
                </a:lnTo>
                <a:lnTo>
                  <a:pt x="335" y="493"/>
                </a:lnTo>
                <a:lnTo>
                  <a:pt x="356" y="492"/>
                </a:lnTo>
                <a:lnTo>
                  <a:pt x="364" y="491"/>
                </a:lnTo>
                <a:lnTo>
                  <a:pt x="363" y="488"/>
                </a:lnTo>
                <a:lnTo>
                  <a:pt x="400" y="485"/>
                </a:lnTo>
                <a:lnTo>
                  <a:pt x="415" y="484"/>
                </a:lnTo>
                <a:lnTo>
                  <a:pt x="453" y="480"/>
                </a:lnTo>
                <a:lnTo>
                  <a:pt x="466" y="479"/>
                </a:lnTo>
                <a:lnTo>
                  <a:pt x="506" y="475"/>
                </a:lnTo>
                <a:lnTo>
                  <a:pt x="527" y="474"/>
                </a:lnTo>
                <a:lnTo>
                  <a:pt x="532" y="473"/>
                </a:lnTo>
                <a:lnTo>
                  <a:pt x="533" y="473"/>
                </a:lnTo>
                <a:lnTo>
                  <a:pt x="535" y="473"/>
                </a:lnTo>
                <a:lnTo>
                  <a:pt x="583" y="469"/>
                </a:lnTo>
                <a:lnTo>
                  <a:pt x="595" y="468"/>
                </a:lnTo>
                <a:lnTo>
                  <a:pt x="598" y="468"/>
                </a:lnTo>
                <a:lnTo>
                  <a:pt x="608" y="467"/>
                </a:lnTo>
                <a:lnTo>
                  <a:pt x="657" y="461"/>
                </a:lnTo>
                <a:lnTo>
                  <a:pt x="677" y="458"/>
                </a:lnTo>
                <a:lnTo>
                  <a:pt x="687" y="457"/>
                </a:lnTo>
                <a:lnTo>
                  <a:pt x="689" y="457"/>
                </a:lnTo>
                <a:lnTo>
                  <a:pt x="695" y="457"/>
                </a:lnTo>
                <a:lnTo>
                  <a:pt x="731" y="452"/>
                </a:lnTo>
                <a:lnTo>
                  <a:pt x="764" y="449"/>
                </a:lnTo>
                <a:lnTo>
                  <a:pt x="770" y="449"/>
                </a:lnTo>
                <a:lnTo>
                  <a:pt x="807" y="445"/>
                </a:lnTo>
                <a:lnTo>
                  <a:pt x="811" y="444"/>
                </a:lnTo>
                <a:lnTo>
                  <a:pt x="829" y="443"/>
                </a:lnTo>
                <a:lnTo>
                  <a:pt x="832" y="441"/>
                </a:lnTo>
                <a:lnTo>
                  <a:pt x="850" y="439"/>
                </a:lnTo>
                <a:lnTo>
                  <a:pt x="851" y="439"/>
                </a:lnTo>
                <a:lnTo>
                  <a:pt x="860" y="438"/>
                </a:lnTo>
                <a:lnTo>
                  <a:pt x="868" y="437"/>
                </a:lnTo>
                <a:lnTo>
                  <a:pt x="871" y="437"/>
                </a:lnTo>
                <a:lnTo>
                  <a:pt x="873" y="437"/>
                </a:lnTo>
                <a:lnTo>
                  <a:pt x="917" y="431"/>
                </a:lnTo>
                <a:lnTo>
                  <a:pt x="917" y="429"/>
                </a:lnTo>
                <a:lnTo>
                  <a:pt x="928" y="428"/>
                </a:lnTo>
                <a:lnTo>
                  <a:pt x="941" y="427"/>
                </a:lnTo>
                <a:lnTo>
                  <a:pt x="946" y="426"/>
                </a:lnTo>
                <a:lnTo>
                  <a:pt x="952" y="426"/>
                </a:lnTo>
                <a:lnTo>
                  <a:pt x="957" y="425"/>
                </a:lnTo>
                <a:lnTo>
                  <a:pt x="964" y="423"/>
                </a:lnTo>
                <a:lnTo>
                  <a:pt x="979" y="422"/>
                </a:lnTo>
                <a:lnTo>
                  <a:pt x="1003" y="419"/>
                </a:lnTo>
                <a:lnTo>
                  <a:pt x="1021" y="416"/>
                </a:lnTo>
                <a:lnTo>
                  <a:pt x="1030" y="415"/>
                </a:lnTo>
                <a:lnTo>
                  <a:pt x="1030" y="413"/>
                </a:lnTo>
                <a:lnTo>
                  <a:pt x="1029" y="385"/>
                </a:lnTo>
                <a:lnTo>
                  <a:pt x="1029" y="367"/>
                </a:lnTo>
                <a:lnTo>
                  <a:pt x="1035" y="357"/>
                </a:lnTo>
                <a:lnTo>
                  <a:pt x="1061" y="354"/>
                </a:lnTo>
                <a:lnTo>
                  <a:pt x="1071" y="343"/>
                </a:lnTo>
                <a:lnTo>
                  <a:pt x="1072" y="325"/>
                </a:lnTo>
                <a:lnTo>
                  <a:pt x="1072" y="314"/>
                </a:lnTo>
                <a:lnTo>
                  <a:pt x="1078" y="305"/>
                </a:lnTo>
                <a:lnTo>
                  <a:pt x="1079" y="305"/>
                </a:lnTo>
                <a:lnTo>
                  <a:pt x="1090" y="290"/>
                </a:lnTo>
                <a:lnTo>
                  <a:pt x="1111" y="278"/>
                </a:lnTo>
                <a:lnTo>
                  <a:pt x="1125" y="275"/>
                </a:lnTo>
                <a:lnTo>
                  <a:pt x="1131" y="275"/>
                </a:lnTo>
                <a:lnTo>
                  <a:pt x="1154" y="272"/>
                </a:lnTo>
                <a:lnTo>
                  <a:pt x="1191" y="237"/>
                </a:lnTo>
                <a:lnTo>
                  <a:pt x="1190" y="234"/>
                </a:lnTo>
                <a:lnTo>
                  <a:pt x="1210" y="219"/>
                </a:lnTo>
                <a:lnTo>
                  <a:pt x="1232" y="215"/>
                </a:lnTo>
                <a:lnTo>
                  <a:pt x="1238" y="210"/>
                </a:lnTo>
                <a:lnTo>
                  <a:pt x="1244" y="189"/>
                </a:lnTo>
                <a:lnTo>
                  <a:pt x="1244" y="187"/>
                </a:lnTo>
                <a:lnTo>
                  <a:pt x="1244" y="175"/>
                </a:lnTo>
                <a:lnTo>
                  <a:pt x="1262" y="161"/>
                </a:lnTo>
                <a:lnTo>
                  <a:pt x="1286" y="144"/>
                </a:lnTo>
                <a:lnTo>
                  <a:pt x="1291" y="147"/>
                </a:lnTo>
                <a:lnTo>
                  <a:pt x="1289" y="156"/>
                </a:lnTo>
                <a:lnTo>
                  <a:pt x="1309" y="158"/>
                </a:lnTo>
                <a:lnTo>
                  <a:pt x="1309" y="157"/>
                </a:lnTo>
                <a:lnTo>
                  <a:pt x="1315" y="151"/>
                </a:lnTo>
                <a:lnTo>
                  <a:pt x="1321" y="135"/>
                </a:lnTo>
                <a:lnTo>
                  <a:pt x="1327" y="127"/>
                </a:lnTo>
                <a:lnTo>
                  <a:pt x="1347" y="119"/>
                </a:lnTo>
                <a:lnTo>
                  <a:pt x="1351" y="113"/>
                </a:lnTo>
                <a:lnTo>
                  <a:pt x="1366" y="117"/>
                </a:lnTo>
                <a:lnTo>
                  <a:pt x="1369" y="121"/>
                </a:lnTo>
                <a:lnTo>
                  <a:pt x="1376" y="120"/>
                </a:lnTo>
                <a:lnTo>
                  <a:pt x="1379" y="115"/>
                </a:lnTo>
                <a:lnTo>
                  <a:pt x="1384" y="114"/>
                </a:lnTo>
                <a:lnTo>
                  <a:pt x="1395" y="81"/>
                </a:lnTo>
                <a:lnTo>
                  <a:pt x="1397" y="77"/>
                </a:lnTo>
                <a:lnTo>
                  <a:pt x="1403" y="68"/>
                </a:lnTo>
                <a:lnTo>
                  <a:pt x="1424" y="61"/>
                </a:lnTo>
                <a:lnTo>
                  <a:pt x="1425" y="49"/>
                </a:lnTo>
                <a:lnTo>
                  <a:pt x="1426" y="25"/>
                </a:lnTo>
                <a:lnTo>
                  <a:pt x="1427" y="6"/>
                </a:lnTo>
                <a:lnTo>
                  <a:pt x="1431" y="0"/>
                </a:lnTo>
                <a:lnTo>
                  <a:pt x="1414" y="2"/>
                </a:lnTo>
                <a:lnTo>
                  <a:pt x="1401" y="3"/>
                </a:lnTo>
                <a:lnTo>
                  <a:pt x="1385" y="6"/>
                </a:lnTo>
                <a:lnTo>
                  <a:pt x="1384" y="11"/>
                </a:lnTo>
                <a:lnTo>
                  <a:pt x="1348" y="17"/>
                </a:lnTo>
                <a:lnTo>
                  <a:pt x="1343" y="18"/>
                </a:lnTo>
                <a:lnTo>
                  <a:pt x="1337" y="18"/>
                </a:lnTo>
                <a:lnTo>
                  <a:pt x="1333" y="19"/>
                </a:lnTo>
                <a:lnTo>
                  <a:pt x="1331" y="19"/>
                </a:lnTo>
                <a:lnTo>
                  <a:pt x="1323" y="20"/>
                </a:lnTo>
                <a:lnTo>
                  <a:pt x="1310" y="23"/>
                </a:lnTo>
                <a:lnTo>
                  <a:pt x="1289" y="26"/>
                </a:lnTo>
                <a:lnTo>
                  <a:pt x="1271" y="29"/>
                </a:lnTo>
                <a:lnTo>
                  <a:pt x="1268" y="30"/>
                </a:lnTo>
                <a:lnTo>
                  <a:pt x="1262" y="30"/>
                </a:lnTo>
                <a:lnTo>
                  <a:pt x="1234" y="35"/>
                </a:lnTo>
                <a:lnTo>
                  <a:pt x="1226" y="36"/>
                </a:lnTo>
                <a:lnTo>
                  <a:pt x="1208" y="38"/>
                </a:lnTo>
                <a:lnTo>
                  <a:pt x="1161" y="45"/>
                </a:lnTo>
                <a:lnTo>
                  <a:pt x="1159" y="44"/>
                </a:lnTo>
                <a:lnTo>
                  <a:pt x="1126" y="49"/>
                </a:lnTo>
                <a:lnTo>
                  <a:pt x="1101" y="53"/>
                </a:lnTo>
                <a:lnTo>
                  <a:pt x="1096" y="53"/>
                </a:lnTo>
                <a:lnTo>
                  <a:pt x="1091" y="54"/>
                </a:lnTo>
                <a:lnTo>
                  <a:pt x="1090" y="57"/>
                </a:lnTo>
                <a:lnTo>
                  <a:pt x="1073" y="60"/>
                </a:lnTo>
                <a:lnTo>
                  <a:pt x="1049" y="62"/>
                </a:lnTo>
                <a:lnTo>
                  <a:pt x="1037" y="63"/>
                </a:lnTo>
                <a:lnTo>
                  <a:pt x="1036" y="63"/>
                </a:lnTo>
                <a:lnTo>
                  <a:pt x="1023" y="66"/>
                </a:lnTo>
                <a:lnTo>
                  <a:pt x="1001" y="68"/>
                </a:lnTo>
                <a:lnTo>
                  <a:pt x="999" y="68"/>
                </a:lnTo>
                <a:lnTo>
                  <a:pt x="998" y="68"/>
                </a:lnTo>
                <a:lnTo>
                  <a:pt x="994" y="69"/>
                </a:lnTo>
                <a:lnTo>
                  <a:pt x="963" y="73"/>
                </a:lnTo>
                <a:lnTo>
                  <a:pt x="946" y="74"/>
                </a:lnTo>
                <a:lnTo>
                  <a:pt x="907" y="79"/>
                </a:lnTo>
                <a:lnTo>
                  <a:pt x="905" y="79"/>
                </a:lnTo>
                <a:lnTo>
                  <a:pt x="890" y="80"/>
                </a:lnTo>
                <a:lnTo>
                  <a:pt x="878" y="80"/>
                </a:lnTo>
                <a:lnTo>
                  <a:pt x="873" y="80"/>
                </a:lnTo>
                <a:lnTo>
                  <a:pt x="869" y="80"/>
                </a:lnTo>
                <a:lnTo>
                  <a:pt x="848" y="81"/>
                </a:lnTo>
                <a:lnTo>
                  <a:pt x="823" y="84"/>
                </a:lnTo>
                <a:lnTo>
                  <a:pt x="819" y="85"/>
                </a:lnTo>
                <a:lnTo>
                  <a:pt x="813" y="86"/>
                </a:lnTo>
                <a:lnTo>
                  <a:pt x="795" y="90"/>
                </a:lnTo>
                <a:lnTo>
                  <a:pt x="784" y="91"/>
                </a:lnTo>
                <a:lnTo>
                  <a:pt x="764" y="93"/>
                </a:lnTo>
                <a:lnTo>
                  <a:pt x="736" y="96"/>
                </a:lnTo>
                <a:lnTo>
                  <a:pt x="729" y="97"/>
                </a:lnTo>
                <a:lnTo>
                  <a:pt x="717" y="97"/>
                </a:lnTo>
                <a:lnTo>
                  <a:pt x="705" y="98"/>
                </a:lnTo>
                <a:lnTo>
                  <a:pt x="700" y="98"/>
                </a:lnTo>
                <a:lnTo>
                  <a:pt x="679" y="99"/>
                </a:lnTo>
                <a:lnTo>
                  <a:pt x="665" y="101"/>
                </a:lnTo>
                <a:lnTo>
                  <a:pt x="650" y="101"/>
                </a:lnTo>
                <a:lnTo>
                  <a:pt x="644" y="101"/>
                </a:lnTo>
                <a:lnTo>
                  <a:pt x="631" y="102"/>
                </a:lnTo>
                <a:lnTo>
                  <a:pt x="616" y="103"/>
                </a:lnTo>
                <a:lnTo>
                  <a:pt x="608" y="105"/>
                </a:lnTo>
                <a:lnTo>
                  <a:pt x="605" y="109"/>
                </a:lnTo>
                <a:lnTo>
                  <a:pt x="601" y="105"/>
                </a:lnTo>
                <a:lnTo>
                  <a:pt x="583" y="108"/>
                </a:lnTo>
                <a:lnTo>
                  <a:pt x="572" y="109"/>
                </a:lnTo>
                <a:lnTo>
                  <a:pt x="560" y="110"/>
                </a:lnTo>
                <a:lnTo>
                  <a:pt x="553" y="111"/>
                </a:lnTo>
                <a:lnTo>
                  <a:pt x="521" y="116"/>
                </a:lnTo>
                <a:lnTo>
                  <a:pt x="512" y="117"/>
                </a:lnTo>
                <a:lnTo>
                  <a:pt x="511" y="117"/>
                </a:lnTo>
                <a:lnTo>
                  <a:pt x="490" y="120"/>
                </a:lnTo>
                <a:lnTo>
                  <a:pt x="475" y="121"/>
                </a:lnTo>
                <a:lnTo>
                  <a:pt x="453" y="123"/>
                </a:lnTo>
                <a:lnTo>
                  <a:pt x="437" y="126"/>
                </a:lnTo>
                <a:lnTo>
                  <a:pt x="423" y="127"/>
                </a:lnTo>
                <a:lnTo>
                  <a:pt x="415" y="128"/>
                </a:lnTo>
                <a:lnTo>
                  <a:pt x="388" y="132"/>
                </a:lnTo>
                <a:lnTo>
                  <a:pt x="388" y="126"/>
                </a:lnTo>
                <a:lnTo>
                  <a:pt x="351" y="126"/>
                </a:lnTo>
                <a:lnTo>
                  <a:pt x="352" y="131"/>
                </a:lnTo>
                <a:lnTo>
                  <a:pt x="355" y="137"/>
                </a:lnTo>
                <a:lnTo>
                  <a:pt x="357" y="164"/>
                </a:lnTo>
                <a:lnTo>
                  <a:pt x="318" y="168"/>
                </a:lnTo>
                <a:lnTo>
                  <a:pt x="303" y="169"/>
                </a:lnTo>
                <a:lnTo>
                  <a:pt x="284" y="171"/>
                </a:lnTo>
                <a:lnTo>
                  <a:pt x="281" y="171"/>
                </a:lnTo>
                <a:lnTo>
                  <a:pt x="279" y="171"/>
                </a:lnTo>
                <a:lnTo>
                  <a:pt x="274" y="171"/>
                </a:lnTo>
                <a:lnTo>
                  <a:pt x="237" y="175"/>
                </a:lnTo>
                <a:lnTo>
                  <a:pt x="228" y="175"/>
                </a:lnTo>
                <a:lnTo>
                  <a:pt x="226" y="17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3" name="Freeform 41"/>
          <p:cNvSpPr>
            <a:spLocks/>
          </p:cNvSpPr>
          <p:nvPr/>
        </p:nvSpPr>
        <p:spPr bwMode="auto">
          <a:xfrm>
            <a:off x="5157788" y="1552575"/>
            <a:ext cx="711200" cy="750888"/>
          </a:xfrm>
          <a:custGeom>
            <a:avLst/>
            <a:gdLst/>
            <a:ahLst/>
            <a:cxnLst>
              <a:cxn ang="0">
                <a:pos x="661" y="927"/>
              </a:cxn>
              <a:cxn ang="0">
                <a:pos x="604" y="932"/>
              </a:cxn>
              <a:cxn ang="0">
                <a:pos x="581" y="933"/>
              </a:cxn>
              <a:cxn ang="0">
                <a:pos x="545" y="935"/>
              </a:cxn>
              <a:cxn ang="0">
                <a:pos x="497" y="939"/>
              </a:cxn>
              <a:cxn ang="0">
                <a:pos x="419" y="945"/>
              </a:cxn>
              <a:cxn ang="0">
                <a:pos x="385" y="947"/>
              </a:cxn>
              <a:cxn ang="0">
                <a:pos x="343" y="914"/>
              </a:cxn>
              <a:cxn ang="0">
                <a:pos x="298" y="849"/>
              </a:cxn>
              <a:cxn ang="0">
                <a:pos x="293" y="830"/>
              </a:cxn>
              <a:cxn ang="0">
                <a:pos x="284" y="756"/>
              </a:cxn>
              <a:cxn ang="0">
                <a:pos x="277" y="723"/>
              </a:cxn>
              <a:cxn ang="0">
                <a:pos x="272" y="684"/>
              </a:cxn>
              <a:cxn ang="0">
                <a:pos x="264" y="665"/>
              </a:cxn>
              <a:cxn ang="0">
                <a:pos x="240" y="635"/>
              </a:cxn>
              <a:cxn ang="0">
                <a:pos x="210" y="626"/>
              </a:cxn>
              <a:cxn ang="0">
                <a:pos x="168" y="586"/>
              </a:cxn>
              <a:cxn ang="0">
                <a:pos x="128" y="551"/>
              </a:cxn>
              <a:cxn ang="0">
                <a:pos x="101" y="537"/>
              </a:cxn>
              <a:cxn ang="0">
                <a:pos x="71" y="524"/>
              </a:cxn>
              <a:cxn ang="0">
                <a:pos x="23" y="488"/>
              </a:cxn>
              <a:cxn ang="0">
                <a:pos x="26" y="407"/>
              </a:cxn>
              <a:cxn ang="0">
                <a:pos x="23" y="381"/>
              </a:cxn>
              <a:cxn ang="0">
                <a:pos x="22" y="315"/>
              </a:cxn>
              <a:cxn ang="0">
                <a:pos x="6" y="279"/>
              </a:cxn>
              <a:cxn ang="0">
                <a:pos x="83" y="183"/>
              </a:cxn>
              <a:cxn ang="0">
                <a:pos x="77" y="84"/>
              </a:cxn>
              <a:cxn ang="0">
                <a:pos x="106" y="55"/>
              </a:cxn>
              <a:cxn ang="0">
                <a:pos x="149" y="65"/>
              </a:cxn>
              <a:cxn ang="0">
                <a:pos x="235" y="21"/>
              </a:cxn>
              <a:cxn ang="0">
                <a:pos x="299" y="17"/>
              </a:cxn>
              <a:cxn ang="0">
                <a:pos x="280" y="71"/>
              </a:cxn>
              <a:cxn ang="0">
                <a:pos x="305" y="53"/>
              </a:cxn>
              <a:cxn ang="0">
                <a:pos x="353" y="79"/>
              </a:cxn>
              <a:cxn ang="0">
                <a:pos x="402" y="118"/>
              </a:cxn>
              <a:cxn ang="0">
                <a:pos x="559" y="153"/>
              </a:cxn>
              <a:cxn ang="0">
                <a:pos x="599" y="172"/>
              </a:cxn>
              <a:cxn ang="0">
                <a:pos x="632" y="178"/>
              </a:cxn>
              <a:cxn ang="0">
                <a:pos x="709" y="185"/>
              </a:cxn>
              <a:cxn ang="0">
                <a:pos x="720" y="214"/>
              </a:cxn>
              <a:cxn ang="0">
                <a:pos x="750" y="217"/>
              </a:cxn>
              <a:cxn ang="0">
                <a:pos x="806" y="352"/>
              </a:cxn>
              <a:cxn ang="0">
                <a:pos x="782" y="383"/>
              </a:cxn>
              <a:cxn ang="0">
                <a:pos x="754" y="448"/>
              </a:cxn>
              <a:cxn ang="0">
                <a:pos x="790" y="452"/>
              </a:cxn>
              <a:cxn ang="0">
                <a:pos x="797" y="428"/>
              </a:cxn>
              <a:cxn ang="0">
                <a:pos x="856" y="340"/>
              </a:cxn>
              <a:cxn ang="0">
                <a:pos x="890" y="300"/>
              </a:cxn>
              <a:cxn ang="0">
                <a:pos x="847" y="440"/>
              </a:cxn>
              <a:cxn ang="0">
                <a:pos x="835" y="532"/>
              </a:cxn>
              <a:cxn ang="0">
                <a:pos x="817" y="641"/>
              </a:cxn>
              <a:cxn ang="0">
                <a:pos x="809" y="696"/>
              </a:cxn>
              <a:cxn ang="0">
                <a:pos x="800" y="764"/>
              </a:cxn>
              <a:cxn ang="0">
                <a:pos x="818" y="837"/>
              </a:cxn>
              <a:cxn ang="0">
                <a:pos x="824" y="884"/>
              </a:cxn>
              <a:cxn ang="0">
                <a:pos x="779" y="916"/>
              </a:cxn>
              <a:cxn ang="0">
                <a:pos x="757" y="918"/>
              </a:cxn>
              <a:cxn ang="0">
                <a:pos x="694" y="924"/>
              </a:cxn>
              <a:cxn ang="0">
                <a:pos x="680" y="926"/>
              </a:cxn>
            </a:cxnLst>
            <a:rect l="0" t="0" r="r" b="b"/>
            <a:pathLst>
              <a:path w="895" h="947">
                <a:moveTo>
                  <a:pt x="677" y="927"/>
                </a:moveTo>
                <a:lnTo>
                  <a:pt x="673" y="927"/>
                </a:lnTo>
                <a:lnTo>
                  <a:pt x="661" y="927"/>
                </a:lnTo>
                <a:lnTo>
                  <a:pt x="652" y="928"/>
                </a:lnTo>
                <a:lnTo>
                  <a:pt x="636" y="929"/>
                </a:lnTo>
                <a:lnTo>
                  <a:pt x="604" y="932"/>
                </a:lnTo>
                <a:lnTo>
                  <a:pt x="586" y="933"/>
                </a:lnTo>
                <a:lnTo>
                  <a:pt x="583" y="933"/>
                </a:lnTo>
                <a:lnTo>
                  <a:pt x="581" y="933"/>
                </a:lnTo>
                <a:lnTo>
                  <a:pt x="580" y="933"/>
                </a:lnTo>
                <a:lnTo>
                  <a:pt x="564" y="934"/>
                </a:lnTo>
                <a:lnTo>
                  <a:pt x="545" y="935"/>
                </a:lnTo>
                <a:lnTo>
                  <a:pt x="511" y="938"/>
                </a:lnTo>
                <a:lnTo>
                  <a:pt x="505" y="938"/>
                </a:lnTo>
                <a:lnTo>
                  <a:pt x="497" y="939"/>
                </a:lnTo>
                <a:lnTo>
                  <a:pt x="478" y="940"/>
                </a:lnTo>
                <a:lnTo>
                  <a:pt x="464" y="941"/>
                </a:lnTo>
                <a:lnTo>
                  <a:pt x="419" y="945"/>
                </a:lnTo>
                <a:lnTo>
                  <a:pt x="412" y="945"/>
                </a:lnTo>
                <a:lnTo>
                  <a:pt x="394" y="946"/>
                </a:lnTo>
                <a:lnTo>
                  <a:pt x="385" y="947"/>
                </a:lnTo>
                <a:lnTo>
                  <a:pt x="374" y="922"/>
                </a:lnTo>
                <a:lnTo>
                  <a:pt x="366" y="918"/>
                </a:lnTo>
                <a:lnTo>
                  <a:pt x="343" y="914"/>
                </a:lnTo>
                <a:lnTo>
                  <a:pt x="317" y="899"/>
                </a:lnTo>
                <a:lnTo>
                  <a:pt x="311" y="873"/>
                </a:lnTo>
                <a:lnTo>
                  <a:pt x="298" y="849"/>
                </a:lnTo>
                <a:lnTo>
                  <a:pt x="296" y="846"/>
                </a:lnTo>
                <a:lnTo>
                  <a:pt x="293" y="831"/>
                </a:lnTo>
                <a:lnTo>
                  <a:pt x="293" y="830"/>
                </a:lnTo>
                <a:lnTo>
                  <a:pt x="310" y="792"/>
                </a:lnTo>
                <a:lnTo>
                  <a:pt x="284" y="760"/>
                </a:lnTo>
                <a:lnTo>
                  <a:pt x="284" y="756"/>
                </a:lnTo>
                <a:lnTo>
                  <a:pt x="281" y="741"/>
                </a:lnTo>
                <a:lnTo>
                  <a:pt x="281" y="740"/>
                </a:lnTo>
                <a:lnTo>
                  <a:pt x="277" y="723"/>
                </a:lnTo>
                <a:lnTo>
                  <a:pt x="271" y="717"/>
                </a:lnTo>
                <a:lnTo>
                  <a:pt x="271" y="693"/>
                </a:lnTo>
                <a:lnTo>
                  <a:pt x="272" y="684"/>
                </a:lnTo>
                <a:lnTo>
                  <a:pt x="272" y="681"/>
                </a:lnTo>
                <a:lnTo>
                  <a:pt x="265" y="666"/>
                </a:lnTo>
                <a:lnTo>
                  <a:pt x="264" y="665"/>
                </a:lnTo>
                <a:lnTo>
                  <a:pt x="251" y="647"/>
                </a:lnTo>
                <a:lnTo>
                  <a:pt x="242" y="639"/>
                </a:lnTo>
                <a:lnTo>
                  <a:pt x="240" y="635"/>
                </a:lnTo>
                <a:lnTo>
                  <a:pt x="230" y="633"/>
                </a:lnTo>
                <a:lnTo>
                  <a:pt x="221" y="632"/>
                </a:lnTo>
                <a:lnTo>
                  <a:pt x="210" y="626"/>
                </a:lnTo>
                <a:lnTo>
                  <a:pt x="196" y="611"/>
                </a:lnTo>
                <a:lnTo>
                  <a:pt x="173" y="598"/>
                </a:lnTo>
                <a:lnTo>
                  <a:pt x="168" y="586"/>
                </a:lnTo>
                <a:lnTo>
                  <a:pt x="149" y="561"/>
                </a:lnTo>
                <a:lnTo>
                  <a:pt x="136" y="555"/>
                </a:lnTo>
                <a:lnTo>
                  <a:pt x="128" y="551"/>
                </a:lnTo>
                <a:lnTo>
                  <a:pt x="114" y="549"/>
                </a:lnTo>
                <a:lnTo>
                  <a:pt x="110" y="545"/>
                </a:lnTo>
                <a:lnTo>
                  <a:pt x="101" y="537"/>
                </a:lnTo>
                <a:lnTo>
                  <a:pt x="100" y="530"/>
                </a:lnTo>
                <a:lnTo>
                  <a:pt x="98" y="528"/>
                </a:lnTo>
                <a:lnTo>
                  <a:pt x="71" y="524"/>
                </a:lnTo>
                <a:lnTo>
                  <a:pt x="38" y="498"/>
                </a:lnTo>
                <a:lnTo>
                  <a:pt x="34" y="495"/>
                </a:lnTo>
                <a:lnTo>
                  <a:pt x="23" y="488"/>
                </a:lnTo>
                <a:lnTo>
                  <a:pt x="26" y="464"/>
                </a:lnTo>
                <a:lnTo>
                  <a:pt x="24" y="434"/>
                </a:lnTo>
                <a:lnTo>
                  <a:pt x="26" y="407"/>
                </a:lnTo>
                <a:lnTo>
                  <a:pt x="24" y="389"/>
                </a:lnTo>
                <a:lnTo>
                  <a:pt x="25" y="387"/>
                </a:lnTo>
                <a:lnTo>
                  <a:pt x="23" y="381"/>
                </a:lnTo>
                <a:lnTo>
                  <a:pt x="24" y="371"/>
                </a:lnTo>
                <a:lnTo>
                  <a:pt x="29" y="327"/>
                </a:lnTo>
                <a:lnTo>
                  <a:pt x="22" y="315"/>
                </a:lnTo>
                <a:lnTo>
                  <a:pt x="0" y="297"/>
                </a:lnTo>
                <a:lnTo>
                  <a:pt x="5" y="279"/>
                </a:lnTo>
                <a:lnTo>
                  <a:pt x="6" y="279"/>
                </a:lnTo>
                <a:lnTo>
                  <a:pt x="18" y="255"/>
                </a:lnTo>
                <a:lnTo>
                  <a:pt x="84" y="201"/>
                </a:lnTo>
                <a:lnTo>
                  <a:pt x="83" y="183"/>
                </a:lnTo>
                <a:lnTo>
                  <a:pt x="79" y="127"/>
                </a:lnTo>
                <a:lnTo>
                  <a:pt x="79" y="111"/>
                </a:lnTo>
                <a:lnTo>
                  <a:pt x="77" y="84"/>
                </a:lnTo>
                <a:lnTo>
                  <a:pt x="77" y="76"/>
                </a:lnTo>
                <a:lnTo>
                  <a:pt x="83" y="77"/>
                </a:lnTo>
                <a:lnTo>
                  <a:pt x="106" y="55"/>
                </a:lnTo>
                <a:lnTo>
                  <a:pt x="119" y="63"/>
                </a:lnTo>
                <a:lnTo>
                  <a:pt x="120" y="65"/>
                </a:lnTo>
                <a:lnTo>
                  <a:pt x="149" y="65"/>
                </a:lnTo>
                <a:lnTo>
                  <a:pt x="185" y="49"/>
                </a:lnTo>
                <a:lnTo>
                  <a:pt x="210" y="40"/>
                </a:lnTo>
                <a:lnTo>
                  <a:pt x="235" y="21"/>
                </a:lnTo>
                <a:lnTo>
                  <a:pt x="246" y="24"/>
                </a:lnTo>
                <a:lnTo>
                  <a:pt x="282" y="0"/>
                </a:lnTo>
                <a:lnTo>
                  <a:pt x="299" y="17"/>
                </a:lnTo>
                <a:lnTo>
                  <a:pt x="283" y="45"/>
                </a:lnTo>
                <a:lnTo>
                  <a:pt x="286" y="59"/>
                </a:lnTo>
                <a:lnTo>
                  <a:pt x="280" y="71"/>
                </a:lnTo>
                <a:lnTo>
                  <a:pt x="280" y="79"/>
                </a:lnTo>
                <a:lnTo>
                  <a:pt x="299" y="70"/>
                </a:lnTo>
                <a:lnTo>
                  <a:pt x="305" y="53"/>
                </a:lnTo>
                <a:lnTo>
                  <a:pt x="336" y="76"/>
                </a:lnTo>
                <a:lnTo>
                  <a:pt x="343" y="75"/>
                </a:lnTo>
                <a:lnTo>
                  <a:pt x="353" y="79"/>
                </a:lnTo>
                <a:lnTo>
                  <a:pt x="355" y="78"/>
                </a:lnTo>
                <a:lnTo>
                  <a:pt x="386" y="90"/>
                </a:lnTo>
                <a:lnTo>
                  <a:pt x="402" y="118"/>
                </a:lnTo>
                <a:lnTo>
                  <a:pt x="432" y="129"/>
                </a:lnTo>
                <a:lnTo>
                  <a:pt x="443" y="131"/>
                </a:lnTo>
                <a:lnTo>
                  <a:pt x="559" y="153"/>
                </a:lnTo>
                <a:lnTo>
                  <a:pt x="575" y="160"/>
                </a:lnTo>
                <a:lnTo>
                  <a:pt x="584" y="165"/>
                </a:lnTo>
                <a:lnTo>
                  <a:pt x="599" y="172"/>
                </a:lnTo>
                <a:lnTo>
                  <a:pt x="614" y="172"/>
                </a:lnTo>
                <a:lnTo>
                  <a:pt x="623" y="173"/>
                </a:lnTo>
                <a:lnTo>
                  <a:pt x="632" y="178"/>
                </a:lnTo>
                <a:lnTo>
                  <a:pt x="650" y="175"/>
                </a:lnTo>
                <a:lnTo>
                  <a:pt x="688" y="178"/>
                </a:lnTo>
                <a:lnTo>
                  <a:pt x="709" y="185"/>
                </a:lnTo>
                <a:lnTo>
                  <a:pt x="716" y="195"/>
                </a:lnTo>
                <a:lnTo>
                  <a:pt x="710" y="209"/>
                </a:lnTo>
                <a:lnTo>
                  <a:pt x="720" y="214"/>
                </a:lnTo>
                <a:lnTo>
                  <a:pt x="731" y="210"/>
                </a:lnTo>
                <a:lnTo>
                  <a:pt x="731" y="215"/>
                </a:lnTo>
                <a:lnTo>
                  <a:pt x="750" y="217"/>
                </a:lnTo>
                <a:lnTo>
                  <a:pt x="754" y="223"/>
                </a:lnTo>
                <a:lnTo>
                  <a:pt x="792" y="348"/>
                </a:lnTo>
                <a:lnTo>
                  <a:pt x="806" y="352"/>
                </a:lnTo>
                <a:lnTo>
                  <a:pt x="802" y="369"/>
                </a:lnTo>
                <a:lnTo>
                  <a:pt x="802" y="374"/>
                </a:lnTo>
                <a:lnTo>
                  <a:pt x="782" y="383"/>
                </a:lnTo>
                <a:lnTo>
                  <a:pt x="755" y="435"/>
                </a:lnTo>
                <a:lnTo>
                  <a:pt x="755" y="436"/>
                </a:lnTo>
                <a:lnTo>
                  <a:pt x="754" y="448"/>
                </a:lnTo>
                <a:lnTo>
                  <a:pt x="754" y="461"/>
                </a:lnTo>
                <a:lnTo>
                  <a:pt x="772" y="462"/>
                </a:lnTo>
                <a:lnTo>
                  <a:pt x="790" y="452"/>
                </a:lnTo>
                <a:lnTo>
                  <a:pt x="791" y="448"/>
                </a:lnTo>
                <a:lnTo>
                  <a:pt x="792" y="444"/>
                </a:lnTo>
                <a:lnTo>
                  <a:pt x="797" y="428"/>
                </a:lnTo>
                <a:lnTo>
                  <a:pt x="824" y="400"/>
                </a:lnTo>
                <a:lnTo>
                  <a:pt x="852" y="354"/>
                </a:lnTo>
                <a:lnTo>
                  <a:pt x="856" y="340"/>
                </a:lnTo>
                <a:lnTo>
                  <a:pt x="874" y="321"/>
                </a:lnTo>
                <a:lnTo>
                  <a:pt x="875" y="312"/>
                </a:lnTo>
                <a:lnTo>
                  <a:pt x="890" y="300"/>
                </a:lnTo>
                <a:lnTo>
                  <a:pt x="895" y="311"/>
                </a:lnTo>
                <a:lnTo>
                  <a:pt x="847" y="438"/>
                </a:lnTo>
                <a:lnTo>
                  <a:pt x="847" y="440"/>
                </a:lnTo>
                <a:lnTo>
                  <a:pt x="835" y="478"/>
                </a:lnTo>
                <a:lnTo>
                  <a:pt x="829" y="515"/>
                </a:lnTo>
                <a:lnTo>
                  <a:pt x="835" y="532"/>
                </a:lnTo>
                <a:lnTo>
                  <a:pt x="814" y="587"/>
                </a:lnTo>
                <a:lnTo>
                  <a:pt x="810" y="611"/>
                </a:lnTo>
                <a:lnTo>
                  <a:pt x="817" y="641"/>
                </a:lnTo>
                <a:lnTo>
                  <a:pt x="814" y="670"/>
                </a:lnTo>
                <a:lnTo>
                  <a:pt x="809" y="687"/>
                </a:lnTo>
                <a:lnTo>
                  <a:pt x="809" y="696"/>
                </a:lnTo>
                <a:lnTo>
                  <a:pt x="799" y="724"/>
                </a:lnTo>
                <a:lnTo>
                  <a:pt x="797" y="752"/>
                </a:lnTo>
                <a:lnTo>
                  <a:pt x="800" y="764"/>
                </a:lnTo>
                <a:lnTo>
                  <a:pt x="800" y="778"/>
                </a:lnTo>
                <a:lnTo>
                  <a:pt x="806" y="804"/>
                </a:lnTo>
                <a:lnTo>
                  <a:pt x="818" y="837"/>
                </a:lnTo>
                <a:lnTo>
                  <a:pt x="827" y="856"/>
                </a:lnTo>
                <a:lnTo>
                  <a:pt x="826" y="874"/>
                </a:lnTo>
                <a:lnTo>
                  <a:pt x="824" y="884"/>
                </a:lnTo>
                <a:lnTo>
                  <a:pt x="829" y="911"/>
                </a:lnTo>
                <a:lnTo>
                  <a:pt x="798" y="914"/>
                </a:lnTo>
                <a:lnTo>
                  <a:pt x="779" y="916"/>
                </a:lnTo>
                <a:lnTo>
                  <a:pt x="768" y="917"/>
                </a:lnTo>
                <a:lnTo>
                  <a:pt x="760" y="918"/>
                </a:lnTo>
                <a:lnTo>
                  <a:pt x="757" y="918"/>
                </a:lnTo>
                <a:lnTo>
                  <a:pt x="751" y="918"/>
                </a:lnTo>
                <a:lnTo>
                  <a:pt x="701" y="923"/>
                </a:lnTo>
                <a:lnTo>
                  <a:pt x="694" y="924"/>
                </a:lnTo>
                <a:lnTo>
                  <a:pt x="688" y="924"/>
                </a:lnTo>
                <a:lnTo>
                  <a:pt x="682" y="926"/>
                </a:lnTo>
                <a:lnTo>
                  <a:pt x="680" y="926"/>
                </a:lnTo>
                <a:lnTo>
                  <a:pt x="677" y="9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rgbClr val="00B0F0"/>
              </a:solidFill>
            </a:endParaRPr>
          </a:p>
        </p:txBody>
      </p:sp>
      <p:sp>
        <p:nvSpPr>
          <p:cNvPr id="33834" name="Freeform 42"/>
          <p:cNvSpPr>
            <a:spLocks/>
          </p:cNvSpPr>
          <p:nvPr/>
        </p:nvSpPr>
        <p:spPr bwMode="auto">
          <a:xfrm>
            <a:off x="5384008" y="2274888"/>
            <a:ext cx="538163" cy="957262"/>
          </a:xfrm>
          <a:custGeom>
            <a:avLst/>
            <a:gdLst/>
            <a:ahLst/>
            <a:cxnLst>
              <a:cxn ang="0">
                <a:pos x="7" y="506"/>
              </a:cxn>
              <a:cxn ang="0">
                <a:pos x="16" y="459"/>
              </a:cxn>
              <a:cxn ang="0">
                <a:pos x="56" y="431"/>
              </a:cxn>
              <a:cxn ang="0">
                <a:pos x="67" y="329"/>
              </a:cxn>
              <a:cxn ang="0">
                <a:pos x="64" y="272"/>
              </a:cxn>
              <a:cxn ang="0">
                <a:pos x="167" y="200"/>
              </a:cxn>
              <a:cxn ang="0">
                <a:pos x="187" y="166"/>
              </a:cxn>
              <a:cxn ang="0">
                <a:pos x="187" y="132"/>
              </a:cxn>
              <a:cxn ang="0">
                <a:pos x="148" y="95"/>
              </a:cxn>
              <a:cxn ang="0">
                <a:pos x="102" y="37"/>
              </a:cxn>
              <a:cxn ang="0">
                <a:pos x="137" y="34"/>
              </a:cxn>
              <a:cxn ang="0">
                <a:pos x="223" y="27"/>
              </a:cxn>
              <a:cxn ang="0">
                <a:pos x="298" y="22"/>
              </a:cxn>
              <a:cxn ang="0">
                <a:pos x="322" y="21"/>
              </a:cxn>
              <a:cxn ang="0">
                <a:pos x="391" y="16"/>
              </a:cxn>
              <a:cxn ang="0">
                <a:pos x="406" y="13"/>
              </a:cxn>
              <a:cxn ang="0">
                <a:pos x="475" y="7"/>
              </a:cxn>
              <a:cxn ang="0">
                <a:pos x="516" y="3"/>
              </a:cxn>
              <a:cxn ang="0">
                <a:pos x="562" y="72"/>
              </a:cxn>
              <a:cxn ang="0">
                <a:pos x="612" y="197"/>
              </a:cxn>
              <a:cxn ang="0">
                <a:pos x="617" y="245"/>
              </a:cxn>
              <a:cxn ang="0">
                <a:pos x="620" y="281"/>
              </a:cxn>
              <a:cxn ang="0">
                <a:pos x="624" y="316"/>
              </a:cxn>
              <a:cxn ang="0">
                <a:pos x="634" y="410"/>
              </a:cxn>
              <a:cxn ang="0">
                <a:pos x="639" y="464"/>
              </a:cxn>
              <a:cxn ang="0">
                <a:pos x="648" y="556"/>
              </a:cxn>
              <a:cxn ang="0">
                <a:pos x="657" y="639"/>
              </a:cxn>
              <a:cxn ang="0">
                <a:pos x="651" y="692"/>
              </a:cxn>
              <a:cxn ang="0">
                <a:pos x="651" y="725"/>
              </a:cxn>
              <a:cxn ang="0">
                <a:pos x="667" y="773"/>
              </a:cxn>
              <a:cxn ang="0">
                <a:pos x="658" y="842"/>
              </a:cxn>
              <a:cxn ang="0">
                <a:pos x="641" y="886"/>
              </a:cxn>
              <a:cxn ang="0">
                <a:pos x="610" y="920"/>
              </a:cxn>
              <a:cxn ang="0">
                <a:pos x="602" y="998"/>
              </a:cxn>
              <a:cxn ang="0">
                <a:pos x="599" y="1064"/>
              </a:cxn>
              <a:cxn ang="0">
                <a:pos x="582" y="1091"/>
              </a:cxn>
              <a:cxn ang="0">
                <a:pos x="556" y="1101"/>
              </a:cxn>
              <a:cxn ang="0">
                <a:pos x="548" y="1179"/>
              </a:cxn>
              <a:cxn ang="0">
                <a:pos x="473" y="1151"/>
              </a:cxn>
              <a:cxn ang="0">
                <a:pos x="434" y="1193"/>
              </a:cxn>
              <a:cxn ang="0">
                <a:pos x="413" y="1204"/>
              </a:cxn>
              <a:cxn ang="0">
                <a:pos x="377" y="1154"/>
              </a:cxn>
              <a:cxn ang="0">
                <a:pos x="388" y="1126"/>
              </a:cxn>
              <a:cxn ang="0">
                <a:pos x="341" y="1048"/>
              </a:cxn>
              <a:cxn ang="0">
                <a:pos x="293" y="1025"/>
              </a:cxn>
              <a:cxn ang="0">
                <a:pos x="238" y="977"/>
              </a:cxn>
              <a:cxn ang="0">
                <a:pos x="217" y="921"/>
              </a:cxn>
              <a:cxn ang="0">
                <a:pos x="229" y="887"/>
              </a:cxn>
              <a:cxn ang="0">
                <a:pos x="238" y="839"/>
              </a:cxn>
              <a:cxn ang="0">
                <a:pos x="247" y="827"/>
              </a:cxn>
              <a:cxn ang="0">
                <a:pos x="210" y="802"/>
              </a:cxn>
              <a:cxn ang="0">
                <a:pos x="170" y="819"/>
              </a:cxn>
              <a:cxn ang="0">
                <a:pos x="142" y="744"/>
              </a:cxn>
              <a:cxn ang="0">
                <a:pos x="94" y="704"/>
              </a:cxn>
              <a:cxn ang="0">
                <a:pos x="47" y="658"/>
              </a:cxn>
              <a:cxn ang="0">
                <a:pos x="29" y="638"/>
              </a:cxn>
              <a:cxn ang="0">
                <a:pos x="14" y="597"/>
              </a:cxn>
            </a:cxnLst>
            <a:rect l="0" t="0" r="r" b="b"/>
            <a:pathLst>
              <a:path w="678" h="1205">
                <a:moveTo>
                  <a:pt x="0" y="542"/>
                </a:moveTo>
                <a:lnTo>
                  <a:pt x="0" y="532"/>
                </a:lnTo>
                <a:lnTo>
                  <a:pt x="0" y="531"/>
                </a:lnTo>
                <a:lnTo>
                  <a:pt x="7" y="506"/>
                </a:lnTo>
                <a:lnTo>
                  <a:pt x="10" y="504"/>
                </a:lnTo>
                <a:lnTo>
                  <a:pt x="11" y="503"/>
                </a:lnTo>
                <a:lnTo>
                  <a:pt x="18" y="498"/>
                </a:lnTo>
                <a:lnTo>
                  <a:pt x="16" y="459"/>
                </a:lnTo>
                <a:lnTo>
                  <a:pt x="46" y="444"/>
                </a:lnTo>
                <a:lnTo>
                  <a:pt x="53" y="438"/>
                </a:lnTo>
                <a:lnTo>
                  <a:pt x="54" y="437"/>
                </a:lnTo>
                <a:lnTo>
                  <a:pt x="56" y="431"/>
                </a:lnTo>
                <a:lnTo>
                  <a:pt x="56" y="419"/>
                </a:lnTo>
                <a:lnTo>
                  <a:pt x="78" y="364"/>
                </a:lnTo>
                <a:lnTo>
                  <a:pt x="77" y="348"/>
                </a:lnTo>
                <a:lnTo>
                  <a:pt x="67" y="329"/>
                </a:lnTo>
                <a:lnTo>
                  <a:pt x="48" y="311"/>
                </a:lnTo>
                <a:lnTo>
                  <a:pt x="53" y="293"/>
                </a:lnTo>
                <a:lnTo>
                  <a:pt x="54" y="284"/>
                </a:lnTo>
                <a:lnTo>
                  <a:pt x="64" y="272"/>
                </a:lnTo>
                <a:lnTo>
                  <a:pt x="97" y="264"/>
                </a:lnTo>
                <a:lnTo>
                  <a:pt x="142" y="248"/>
                </a:lnTo>
                <a:lnTo>
                  <a:pt x="160" y="233"/>
                </a:lnTo>
                <a:lnTo>
                  <a:pt x="167" y="200"/>
                </a:lnTo>
                <a:lnTo>
                  <a:pt x="169" y="195"/>
                </a:lnTo>
                <a:lnTo>
                  <a:pt x="176" y="188"/>
                </a:lnTo>
                <a:lnTo>
                  <a:pt x="178" y="186"/>
                </a:lnTo>
                <a:lnTo>
                  <a:pt x="187" y="166"/>
                </a:lnTo>
                <a:lnTo>
                  <a:pt x="190" y="154"/>
                </a:lnTo>
                <a:lnTo>
                  <a:pt x="190" y="140"/>
                </a:lnTo>
                <a:lnTo>
                  <a:pt x="190" y="137"/>
                </a:lnTo>
                <a:lnTo>
                  <a:pt x="187" y="132"/>
                </a:lnTo>
                <a:lnTo>
                  <a:pt x="184" y="113"/>
                </a:lnTo>
                <a:lnTo>
                  <a:pt x="166" y="104"/>
                </a:lnTo>
                <a:lnTo>
                  <a:pt x="158" y="99"/>
                </a:lnTo>
                <a:lnTo>
                  <a:pt x="148" y="95"/>
                </a:lnTo>
                <a:lnTo>
                  <a:pt x="143" y="89"/>
                </a:lnTo>
                <a:lnTo>
                  <a:pt x="132" y="61"/>
                </a:lnTo>
                <a:lnTo>
                  <a:pt x="107" y="46"/>
                </a:lnTo>
                <a:lnTo>
                  <a:pt x="102" y="37"/>
                </a:lnTo>
                <a:lnTo>
                  <a:pt x="103" y="36"/>
                </a:lnTo>
                <a:lnTo>
                  <a:pt x="112" y="35"/>
                </a:lnTo>
                <a:lnTo>
                  <a:pt x="130" y="34"/>
                </a:lnTo>
                <a:lnTo>
                  <a:pt x="137" y="34"/>
                </a:lnTo>
                <a:lnTo>
                  <a:pt x="182" y="30"/>
                </a:lnTo>
                <a:lnTo>
                  <a:pt x="196" y="29"/>
                </a:lnTo>
                <a:lnTo>
                  <a:pt x="215" y="28"/>
                </a:lnTo>
                <a:lnTo>
                  <a:pt x="223" y="27"/>
                </a:lnTo>
                <a:lnTo>
                  <a:pt x="229" y="27"/>
                </a:lnTo>
                <a:lnTo>
                  <a:pt x="263" y="24"/>
                </a:lnTo>
                <a:lnTo>
                  <a:pt x="282" y="23"/>
                </a:lnTo>
                <a:lnTo>
                  <a:pt x="298" y="22"/>
                </a:lnTo>
                <a:lnTo>
                  <a:pt x="299" y="22"/>
                </a:lnTo>
                <a:lnTo>
                  <a:pt x="301" y="22"/>
                </a:lnTo>
                <a:lnTo>
                  <a:pt x="304" y="22"/>
                </a:lnTo>
                <a:lnTo>
                  <a:pt x="322" y="21"/>
                </a:lnTo>
                <a:lnTo>
                  <a:pt x="354" y="18"/>
                </a:lnTo>
                <a:lnTo>
                  <a:pt x="370" y="17"/>
                </a:lnTo>
                <a:lnTo>
                  <a:pt x="379" y="16"/>
                </a:lnTo>
                <a:lnTo>
                  <a:pt x="391" y="16"/>
                </a:lnTo>
                <a:lnTo>
                  <a:pt x="395" y="16"/>
                </a:lnTo>
                <a:lnTo>
                  <a:pt x="398" y="15"/>
                </a:lnTo>
                <a:lnTo>
                  <a:pt x="400" y="15"/>
                </a:lnTo>
                <a:lnTo>
                  <a:pt x="406" y="13"/>
                </a:lnTo>
                <a:lnTo>
                  <a:pt x="412" y="13"/>
                </a:lnTo>
                <a:lnTo>
                  <a:pt x="419" y="12"/>
                </a:lnTo>
                <a:lnTo>
                  <a:pt x="469" y="7"/>
                </a:lnTo>
                <a:lnTo>
                  <a:pt x="475" y="7"/>
                </a:lnTo>
                <a:lnTo>
                  <a:pt x="478" y="7"/>
                </a:lnTo>
                <a:lnTo>
                  <a:pt x="486" y="6"/>
                </a:lnTo>
                <a:lnTo>
                  <a:pt x="497" y="5"/>
                </a:lnTo>
                <a:lnTo>
                  <a:pt x="516" y="3"/>
                </a:lnTo>
                <a:lnTo>
                  <a:pt x="547" y="0"/>
                </a:lnTo>
                <a:lnTo>
                  <a:pt x="548" y="25"/>
                </a:lnTo>
                <a:lnTo>
                  <a:pt x="550" y="53"/>
                </a:lnTo>
                <a:lnTo>
                  <a:pt x="562" y="72"/>
                </a:lnTo>
                <a:lnTo>
                  <a:pt x="582" y="104"/>
                </a:lnTo>
                <a:lnTo>
                  <a:pt x="592" y="130"/>
                </a:lnTo>
                <a:lnTo>
                  <a:pt x="608" y="164"/>
                </a:lnTo>
                <a:lnTo>
                  <a:pt x="612" y="197"/>
                </a:lnTo>
                <a:lnTo>
                  <a:pt x="612" y="202"/>
                </a:lnTo>
                <a:lnTo>
                  <a:pt x="613" y="215"/>
                </a:lnTo>
                <a:lnTo>
                  <a:pt x="616" y="236"/>
                </a:lnTo>
                <a:lnTo>
                  <a:pt x="617" y="245"/>
                </a:lnTo>
                <a:lnTo>
                  <a:pt x="617" y="252"/>
                </a:lnTo>
                <a:lnTo>
                  <a:pt x="618" y="257"/>
                </a:lnTo>
                <a:lnTo>
                  <a:pt x="618" y="263"/>
                </a:lnTo>
                <a:lnTo>
                  <a:pt x="620" y="281"/>
                </a:lnTo>
                <a:lnTo>
                  <a:pt x="620" y="290"/>
                </a:lnTo>
                <a:lnTo>
                  <a:pt x="622" y="298"/>
                </a:lnTo>
                <a:lnTo>
                  <a:pt x="624" y="314"/>
                </a:lnTo>
                <a:lnTo>
                  <a:pt x="624" y="316"/>
                </a:lnTo>
                <a:lnTo>
                  <a:pt x="625" y="328"/>
                </a:lnTo>
                <a:lnTo>
                  <a:pt x="630" y="372"/>
                </a:lnTo>
                <a:lnTo>
                  <a:pt x="633" y="396"/>
                </a:lnTo>
                <a:lnTo>
                  <a:pt x="634" y="410"/>
                </a:lnTo>
                <a:lnTo>
                  <a:pt x="635" y="425"/>
                </a:lnTo>
                <a:lnTo>
                  <a:pt x="635" y="429"/>
                </a:lnTo>
                <a:lnTo>
                  <a:pt x="637" y="444"/>
                </a:lnTo>
                <a:lnTo>
                  <a:pt x="639" y="464"/>
                </a:lnTo>
                <a:lnTo>
                  <a:pt x="642" y="500"/>
                </a:lnTo>
                <a:lnTo>
                  <a:pt x="642" y="504"/>
                </a:lnTo>
                <a:lnTo>
                  <a:pt x="643" y="518"/>
                </a:lnTo>
                <a:lnTo>
                  <a:pt x="648" y="556"/>
                </a:lnTo>
                <a:lnTo>
                  <a:pt x="649" y="572"/>
                </a:lnTo>
                <a:lnTo>
                  <a:pt x="652" y="597"/>
                </a:lnTo>
                <a:lnTo>
                  <a:pt x="654" y="616"/>
                </a:lnTo>
                <a:lnTo>
                  <a:pt x="657" y="639"/>
                </a:lnTo>
                <a:lnTo>
                  <a:pt x="657" y="644"/>
                </a:lnTo>
                <a:lnTo>
                  <a:pt x="660" y="671"/>
                </a:lnTo>
                <a:lnTo>
                  <a:pt x="659" y="671"/>
                </a:lnTo>
                <a:lnTo>
                  <a:pt x="651" y="692"/>
                </a:lnTo>
                <a:lnTo>
                  <a:pt x="652" y="694"/>
                </a:lnTo>
                <a:lnTo>
                  <a:pt x="654" y="692"/>
                </a:lnTo>
                <a:lnTo>
                  <a:pt x="648" y="714"/>
                </a:lnTo>
                <a:lnTo>
                  <a:pt x="651" y="725"/>
                </a:lnTo>
                <a:lnTo>
                  <a:pt x="660" y="748"/>
                </a:lnTo>
                <a:lnTo>
                  <a:pt x="671" y="767"/>
                </a:lnTo>
                <a:lnTo>
                  <a:pt x="667" y="771"/>
                </a:lnTo>
                <a:lnTo>
                  <a:pt x="667" y="773"/>
                </a:lnTo>
                <a:lnTo>
                  <a:pt x="671" y="778"/>
                </a:lnTo>
                <a:lnTo>
                  <a:pt x="678" y="802"/>
                </a:lnTo>
                <a:lnTo>
                  <a:pt x="661" y="837"/>
                </a:lnTo>
                <a:lnTo>
                  <a:pt x="658" y="842"/>
                </a:lnTo>
                <a:lnTo>
                  <a:pt x="654" y="856"/>
                </a:lnTo>
                <a:lnTo>
                  <a:pt x="643" y="865"/>
                </a:lnTo>
                <a:lnTo>
                  <a:pt x="646" y="877"/>
                </a:lnTo>
                <a:lnTo>
                  <a:pt x="641" y="886"/>
                </a:lnTo>
                <a:lnTo>
                  <a:pt x="614" y="915"/>
                </a:lnTo>
                <a:lnTo>
                  <a:pt x="608" y="914"/>
                </a:lnTo>
                <a:lnTo>
                  <a:pt x="610" y="915"/>
                </a:lnTo>
                <a:lnTo>
                  <a:pt x="610" y="920"/>
                </a:lnTo>
                <a:lnTo>
                  <a:pt x="614" y="943"/>
                </a:lnTo>
                <a:lnTo>
                  <a:pt x="611" y="958"/>
                </a:lnTo>
                <a:lnTo>
                  <a:pt x="599" y="994"/>
                </a:lnTo>
                <a:lnTo>
                  <a:pt x="602" y="998"/>
                </a:lnTo>
                <a:lnTo>
                  <a:pt x="612" y="1013"/>
                </a:lnTo>
                <a:lnTo>
                  <a:pt x="598" y="1035"/>
                </a:lnTo>
                <a:lnTo>
                  <a:pt x="594" y="1053"/>
                </a:lnTo>
                <a:lnTo>
                  <a:pt x="599" y="1064"/>
                </a:lnTo>
                <a:lnTo>
                  <a:pt x="600" y="1065"/>
                </a:lnTo>
                <a:lnTo>
                  <a:pt x="612" y="1077"/>
                </a:lnTo>
                <a:lnTo>
                  <a:pt x="602" y="1085"/>
                </a:lnTo>
                <a:lnTo>
                  <a:pt x="582" y="1091"/>
                </a:lnTo>
                <a:lnTo>
                  <a:pt x="565" y="1103"/>
                </a:lnTo>
                <a:lnTo>
                  <a:pt x="564" y="1105"/>
                </a:lnTo>
                <a:lnTo>
                  <a:pt x="562" y="1103"/>
                </a:lnTo>
                <a:lnTo>
                  <a:pt x="556" y="1101"/>
                </a:lnTo>
                <a:lnTo>
                  <a:pt x="545" y="1139"/>
                </a:lnTo>
                <a:lnTo>
                  <a:pt x="558" y="1166"/>
                </a:lnTo>
                <a:lnTo>
                  <a:pt x="550" y="1179"/>
                </a:lnTo>
                <a:lnTo>
                  <a:pt x="548" y="1179"/>
                </a:lnTo>
                <a:lnTo>
                  <a:pt x="536" y="1178"/>
                </a:lnTo>
                <a:lnTo>
                  <a:pt x="526" y="1169"/>
                </a:lnTo>
                <a:lnTo>
                  <a:pt x="504" y="1165"/>
                </a:lnTo>
                <a:lnTo>
                  <a:pt x="473" y="1151"/>
                </a:lnTo>
                <a:lnTo>
                  <a:pt x="461" y="1153"/>
                </a:lnTo>
                <a:lnTo>
                  <a:pt x="440" y="1181"/>
                </a:lnTo>
                <a:lnTo>
                  <a:pt x="436" y="1189"/>
                </a:lnTo>
                <a:lnTo>
                  <a:pt x="434" y="1193"/>
                </a:lnTo>
                <a:lnTo>
                  <a:pt x="438" y="1203"/>
                </a:lnTo>
                <a:lnTo>
                  <a:pt x="421" y="1190"/>
                </a:lnTo>
                <a:lnTo>
                  <a:pt x="421" y="1205"/>
                </a:lnTo>
                <a:lnTo>
                  <a:pt x="413" y="1204"/>
                </a:lnTo>
                <a:lnTo>
                  <a:pt x="402" y="1198"/>
                </a:lnTo>
                <a:lnTo>
                  <a:pt x="384" y="1154"/>
                </a:lnTo>
                <a:lnTo>
                  <a:pt x="379" y="1154"/>
                </a:lnTo>
                <a:lnTo>
                  <a:pt x="377" y="1154"/>
                </a:lnTo>
                <a:lnTo>
                  <a:pt x="374" y="1141"/>
                </a:lnTo>
                <a:lnTo>
                  <a:pt x="378" y="1136"/>
                </a:lnTo>
                <a:lnTo>
                  <a:pt x="383" y="1135"/>
                </a:lnTo>
                <a:lnTo>
                  <a:pt x="388" y="1126"/>
                </a:lnTo>
                <a:lnTo>
                  <a:pt x="367" y="1087"/>
                </a:lnTo>
                <a:lnTo>
                  <a:pt x="367" y="1085"/>
                </a:lnTo>
                <a:lnTo>
                  <a:pt x="371" y="1075"/>
                </a:lnTo>
                <a:lnTo>
                  <a:pt x="341" y="1048"/>
                </a:lnTo>
                <a:lnTo>
                  <a:pt x="338" y="1037"/>
                </a:lnTo>
                <a:lnTo>
                  <a:pt x="316" y="1023"/>
                </a:lnTo>
                <a:lnTo>
                  <a:pt x="304" y="1023"/>
                </a:lnTo>
                <a:lnTo>
                  <a:pt x="293" y="1025"/>
                </a:lnTo>
                <a:lnTo>
                  <a:pt x="281" y="1007"/>
                </a:lnTo>
                <a:lnTo>
                  <a:pt x="259" y="988"/>
                </a:lnTo>
                <a:lnTo>
                  <a:pt x="245" y="983"/>
                </a:lnTo>
                <a:lnTo>
                  <a:pt x="238" y="977"/>
                </a:lnTo>
                <a:lnTo>
                  <a:pt x="236" y="975"/>
                </a:lnTo>
                <a:lnTo>
                  <a:pt x="217" y="956"/>
                </a:lnTo>
                <a:lnTo>
                  <a:pt x="216" y="950"/>
                </a:lnTo>
                <a:lnTo>
                  <a:pt x="217" y="921"/>
                </a:lnTo>
                <a:lnTo>
                  <a:pt x="227" y="895"/>
                </a:lnTo>
                <a:lnTo>
                  <a:pt x="228" y="891"/>
                </a:lnTo>
                <a:lnTo>
                  <a:pt x="228" y="890"/>
                </a:lnTo>
                <a:lnTo>
                  <a:pt x="229" y="887"/>
                </a:lnTo>
                <a:lnTo>
                  <a:pt x="230" y="885"/>
                </a:lnTo>
                <a:lnTo>
                  <a:pt x="240" y="867"/>
                </a:lnTo>
                <a:lnTo>
                  <a:pt x="239" y="859"/>
                </a:lnTo>
                <a:lnTo>
                  <a:pt x="238" y="839"/>
                </a:lnTo>
                <a:lnTo>
                  <a:pt x="240" y="834"/>
                </a:lnTo>
                <a:lnTo>
                  <a:pt x="246" y="828"/>
                </a:lnTo>
                <a:lnTo>
                  <a:pt x="247" y="828"/>
                </a:lnTo>
                <a:lnTo>
                  <a:pt x="247" y="827"/>
                </a:lnTo>
                <a:lnTo>
                  <a:pt x="245" y="816"/>
                </a:lnTo>
                <a:lnTo>
                  <a:pt x="223" y="804"/>
                </a:lnTo>
                <a:lnTo>
                  <a:pt x="220" y="803"/>
                </a:lnTo>
                <a:lnTo>
                  <a:pt x="210" y="802"/>
                </a:lnTo>
                <a:lnTo>
                  <a:pt x="203" y="798"/>
                </a:lnTo>
                <a:lnTo>
                  <a:pt x="190" y="796"/>
                </a:lnTo>
                <a:lnTo>
                  <a:pt x="176" y="818"/>
                </a:lnTo>
                <a:lnTo>
                  <a:pt x="170" y="819"/>
                </a:lnTo>
                <a:lnTo>
                  <a:pt x="156" y="806"/>
                </a:lnTo>
                <a:lnTo>
                  <a:pt x="151" y="791"/>
                </a:lnTo>
                <a:lnTo>
                  <a:pt x="148" y="765"/>
                </a:lnTo>
                <a:lnTo>
                  <a:pt x="142" y="744"/>
                </a:lnTo>
                <a:lnTo>
                  <a:pt x="137" y="735"/>
                </a:lnTo>
                <a:lnTo>
                  <a:pt x="120" y="719"/>
                </a:lnTo>
                <a:lnTo>
                  <a:pt x="104" y="708"/>
                </a:lnTo>
                <a:lnTo>
                  <a:pt x="94" y="704"/>
                </a:lnTo>
                <a:lnTo>
                  <a:pt x="74" y="681"/>
                </a:lnTo>
                <a:lnTo>
                  <a:pt x="66" y="678"/>
                </a:lnTo>
                <a:lnTo>
                  <a:pt x="61" y="669"/>
                </a:lnTo>
                <a:lnTo>
                  <a:pt x="47" y="658"/>
                </a:lnTo>
                <a:lnTo>
                  <a:pt x="44" y="654"/>
                </a:lnTo>
                <a:lnTo>
                  <a:pt x="40" y="651"/>
                </a:lnTo>
                <a:lnTo>
                  <a:pt x="38" y="651"/>
                </a:lnTo>
                <a:lnTo>
                  <a:pt x="29" y="638"/>
                </a:lnTo>
                <a:lnTo>
                  <a:pt x="29" y="635"/>
                </a:lnTo>
                <a:lnTo>
                  <a:pt x="26" y="624"/>
                </a:lnTo>
                <a:lnTo>
                  <a:pt x="13" y="611"/>
                </a:lnTo>
                <a:lnTo>
                  <a:pt x="14" y="597"/>
                </a:lnTo>
                <a:lnTo>
                  <a:pt x="8" y="585"/>
                </a:lnTo>
                <a:lnTo>
                  <a:pt x="0" y="558"/>
                </a:lnTo>
                <a:lnTo>
                  <a:pt x="0" y="5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835" name="Freeform 43"/>
          <p:cNvSpPr>
            <a:spLocks/>
          </p:cNvSpPr>
          <p:nvPr/>
        </p:nvSpPr>
        <p:spPr bwMode="auto">
          <a:xfrm>
            <a:off x="4718050" y="2138366"/>
            <a:ext cx="814388" cy="536575"/>
          </a:xfrm>
          <a:custGeom>
            <a:avLst/>
            <a:gdLst/>
            <a:ahLst/>
            <a:cxnLst>
              <a:cxn ang="0">
                <a:pos x="427" y="22"/>
              </a:cxn>
              <a:cxn ang="0">
                <a:pos x="407" y="24"/>
              </a:cxn>
              <a:cxn ang="0">
                <a:pos x="365" y="25"/>
              </a:cxn>
              <a:cxn ang="0">
                <a:pos x="302" y="27"/>
              </a:cxn>
              <a:cxn ang="0">
                <a:pos x="268" y="27"/>
              </a:cxn>
              <a:cxn ang="0">
                <a:pos x="210" y="30"/>
              </a:cxn>
              <a:cxn ang="0">
                <a:pos x="138" y="32"/>
              </a:cxn>
              <a:cxn ang="0">
                <a:pos x="104" y="32"/>
              </a:cxn>
              <a:cxn ang="0">
                <a:pos x="55" y="33"/>
              </a:cxn>
              <a:cxn ang="0">
                <a:pos x="16" y="33"/>
              </a:cxn>
              <a:cxn ang="0">
                <a:pos x="9" y="85"/>
              </a:cxn>
              <a:cxn ang="0">
                <a:pos x="25" y="123"/>
              </a:cxn>
              <a:cxn ang="0">
                <a:pos x="13" y="160"/>
              </a:cxn>
              <a:cxn ang="0">
                <a:pos x="20" y="236"/>
              </a:cxn>
              <a:cxn ang="0">
                <a:pos x="43" y="296"/>
              </a:cxn>
              <a:cxn ang="0">
                <a:pos x="44" y="309"/>
              </a:cxn>
              <a:cxn ang="0">
                <a:pos x="62" y="356"/>
              </a:cxn>
              <a:cxn ang="0">
                <a:pos x="81" y="386"/>
              </a:cxn>
              <a:cxn ang="0">
                <a:pos x="84" y="437"/>
              </a:cxn>
              <a:cxn ang="0">
                <a:pos x="102" y="463"/>
              </a:cxn>
              <a:cxn ang="0">
                <a:pos x="123" y="509"/>
              </a:cxn>
              <a:cxn ang="0">
                <a:pos x="124" y="530"/>
              </a:cxn>
              <a:cxn ang="0">
                <a:pos x="126" y="543"/>
              </a:cxn>
              <a:cxn ang="0">
                <a:pos x="124" y="559"/>
              </a:cxn>
              <a:cxn ang="0">
                <a:pos x="133" y="597"/>
              </a:cxn>
              <a:cxn ang="0">
                <a:pos x="146" y="655"/>
              </a:cxn>
              <a:cxn ang="0">
                <a:pos x="187" y="659"/>
              </a:cxn>
              <a:cxn ang="0">
                <a:pos x="235" y="659"/>
              </a:cxn>
              <a:cxn ang="0">
                <a:pos x="308" y="657"/>
              </a:cxn>
              <a:cxn ang="0">
                <a:pos x="353" y="656"/>
              </a:cxn>
              <a:cxn ang="0">
                <a:pos x="426" y="654"/>
              </a:cxn>
              <a:cxn ang="0">
                <a:pos x="465" y="650"/>
              </a:cxn>
              <a:cxn ang="0">
                <a:pos x="509" y="648"/>
              </a:cxn>
              <a:cxn ang="0">
                <a:pos x="549" y="647"/>
              </a:cxn>
              <a:cxn ang="0">
                <a:pos x="630" y="641"/>
              </a:cxn>
              <a:cxn ang="0">
                <a:pos x="669" y="637"/>
              </a:cxn>
              <a:cxn ang="0">
                <a:pos x="711" y="633"/>
              </a:cxn>
              <a:cxn ang="0">
                <a:pos x="746" y="631"/>
              </a:cxn>
              <a:cxn ang="0">
                <a:pos x="795" y="629"/>
              </a:cxn>
              <a:cxn ang="0">
                <a:pos x="833" y="669"/>
              </a:cxn>
              <a:cxn ang="0">
                <a:pos x="851" y="630"/>
              </a:cxn>
              <a:cxn ang="0">
                <a:pos x="889" y="608"/>
              </a:cxn>
              <a:cxn ang="0">
                <a:pos x="913" y="535"/>
              </a:cxn>
              <a:cxn ang="0">
                <a:pos x="883" y="482"/>
              </a:cxn>
              <a:cxn ang="0">
                <a:pos x="899" y="443"/>
              </a:cxn>
              <a:cxn ang="0">
                <a:pos x="995" y="404"/>
              </a:cxn>
              <a:cxn ang="0">
                <a:pos x="1011" y="359"/>
              </a:cxn>
              <a:cxn ang="0">
                <a:pos x="1025" y="325"/>
              </a:cxn>
              <a:cxn ang="0">
                <a:pos x="1022" y="303"/>
              </a:cxn>
              <a:cxn ang="0">
                <a:pos x="993" y="270"/>
              </a:cxn>
              <a:cxn ang="0">
                <a:pos x="967" y="232"/>
              </a:cxn>
              <a:cxn ang="0">
                <a:pos x="938" y="207"/>
              </a:cxn>
              <a:cxn ang="0">
                <a:pos x="896" y="174"/>
              </a:cxn>
              <a:cxn ang="0">
                <a:pos x="851" y="109"/>
              </a:cxn>
              <a:cxn ang="0">
                <a:pos x="846" y="90"/>
              </a:cxn>
              <a:cxn ang="0">
                <a:pos x="837" y="16"/>
              </a:cxn>
              <a:cxn ang="0">
                <a:pos x="829" y="1"/>
              </a:cxn>
              <a:cxn ang="0">
                <a:pos x="771" y="4"/>
              </a:cxn>
              <a:cxn ang="0">
                <a:pos x="644" y="12"/>
              </a:cxn>
              <a:cxn ang="0">
                <a:pos x="554" y="16"/>
              </a:cxn>
              <a:cxn ang="0">
                <a:pos x="497" y="19"/>
              </a:cxn>
            </a:cxnLst>
            <a:rect l="0" t="0" r="r" b="b"/>
            <a:pathLst>
              <a:path w="1025" h="674">
                <a:moveTo>
                  <a:pt x="481" y="20"/>
                </a:moveTo>
                <a:lnTo>
                  <a:pt x="458" y="21"/>
                </a:lnTo>
                <a:lnTo>
                  <a:pt x="427" y="22"/>
                </a:lnTo>
                <a:lnTo>
                  <a:pt x="423" y="22"/>
                </a:lnTo>
                <a:lnTo>
                  <a:pt x="408" y="24"/>
                </a:lnTo>
                <a:lnTo>
                  <a:pt x="407" y="24"/>
                </a:lnTo>
                <a:lnTo>
                  <a:pt x="404" y="24"/>
                </a:lnTo>
                <a:lnTo>
                  <a:pt x="366" y="25"/>
                </a:lnTo>
                <a:lnTo>
                  <a:pt x="365" y="25"/>
                </a:lnTo>
                <a:lnTo>
                  <a:pt x="345" y="25"/>
                </a:lnTo>
                <a:lnTo>
                  <a:pt x="336" y="26"/>
                </a:lnTo>
                <a:lnTo>
                  <a:pt x="302" y="27"/>
                </a:lnTo>
                <a:lnTo>
                  <a:pt x="288" y="27"/>
                </a:lnTo>
                <a:lnTo>
                  <a:pt x="272" y="27"/>
                </a:lnTo>
                <a:lnTo>
                  <a:pt x="268" y="27"/>
                </a:lnTo>
                <a:lnTo>
                  <a:pt x="262" y="28"/>
                </a:lnTo>
                <a:lnTo>
                  <a:pt x="230" y="28"/>
                </a:lnTo>
                <a:lnTo>
                  <a:pt x="210" y="30"/>
                </a:lnTo>
                <a:lnTo>
                  <a:pt x="189" y="30"/>
                </a:lnTo>
                <a:lnTo>
                  <a:pt x="178" y="31"/>
                </a:lnTo>
                <a:lnTo>
                  <a:pt x="138" y="32"/>
                </a:lnTo>
                <a:lnTo>
                  <a:pt x="133" y="32"/>
                </a:lnTo>
                <a:lnTo>
                  <a:pt x="116" y="32"/>
                </a:lnTo>
                <a:lnTo>
                  <a:pt x="104" y="32"/>
                </a:lnTo>
                <a:lnTo>
                  <a:pt x="94" y="32"/>
                </a:lnTo>
                <a:lnTo>
                  <a:pt x="86" y="32"/>
                </a:lnTo>
                <a:lnTo>
                  <a:pt x="55" y="33"/>
                </a:lnTo>
                <a:lnTo>
                  <a:pt x="36" y="33"/>
                </a:lnTo>
                <a:lnTo>
                  <a:pt x="24" y="33"/>
                </a:lnTo>
                <a:lnTo>
                  <a:pt x="16" y="33"/>
                </a:lnTo>
                <a:lnTo>
                  <a:pt x="1" y="34"/>
                </a:lnTo>
                <a:lnTo>
                  <a:pt x="14" y="61"/>
                </a:lnTo>
                <a:lnTo>
                  <a:pt x="9" y="85"/>
                </a:lnTo>
                <a:lnTo>
                  <a:pt x="18" y="93"/>
                </a:lnTo>
                <a:lnTo>
                  <a:pt x="27" y="114"/>
                </a:lnTo>
                <a:lnTo>
                  <a:pt x="25" y="123"/>
                </a:lnTo>
                <a:lnTo>
                  <a:pt x="18" y="130"/>
                </a:lnTo>
                <a:lnTo>
                  <a:pt x="19" y="150"/>
                </a:lnTo>
                <a:lnTo>
                  <a:pt x="13" y="160"/>
                </a:lnTo>
                <a:lnTo>
                  <a:pt x="0" y="205"/>
                </a:lnTo>
                <a:lnTo>
                  <a:pt x="20" y="228"/>
                </a:lnTo>
                <a:lnTo>
                  <a:pt x="20" y="236"/>
                </a:lnTo>
                <a:lnTo>
                  <a:pt x="24" y="248"/>
                </a:lnTo>
                <a:lnTo>
                  <a:pt x="28" y="250"/>
                </a:lnTo>
                <a:lnTo>
                  <a:pt x="43" y="296"/>
                </a:lnTo>
                <a:lnTo>
                  <a:pt x="48" y="302"/>
                </a:lnTo>
                <a:lnTo>
                  <a:pt x="48" y="303"/>
                </a:lnTo>
                <a:lnTo>
                  <a:pt x="44" y="309"/>
                </a:lnTo>
                <a:lnTo>
                  <a:pt x="55" y="329"/>
                </a:lnTo>
                <a:lnTo>
                  <a:pt x="57" y="345"/>
                </a:lnTo>
                <a:lnTo>
                  <a:pt x="62" y="356"/>
                </a:lnTo>
                <a:lnTo>
                  <a:pt x="72" y="356"/>
                </a:lnTo>
                <a:lnTo>
                  <a:pt x="79" y="384"/>
                </a:lnTo>
                <a:lnTo>
                  <a:pt x="81" y="386"/>
                </a:lnTo>
                <a:lnTo>
                  <a:pt x="87" y="409"/>
                </a:lnTo>
                <a:lnTo>
                  <a:pt x="82" y="423"/>
                </a:lnTo>
                <a:lnTo>
                  <a:pt x="84" y="437"/>
                </a:lnTo>
                <a:lnTo>
                  <a:pt x="103" y="455"/>
                </a:lnTo>
                <a:lnTo>
                  <a:pt x="103" y="462"/>
                </a:lnTo>
                <a:lnTo>
                  <a:pt x="102" y="463"/>
                </a:lnTo>
                <a:lnTo>
                  <a:pt x="103" y="469"/>
                </a:lnTo>
                <a:lnTo>
                  <a:pt x="112" y="486"/>
                </a:lnTo>
                <a:lnTo>
                  <a:pt x="123" y="509"/>
                </a:lnTo>
                <a:lnTo>
                  <a:pt x="117" y="517"/>
                </a:lnTo>
                <a:lnTo>
                  <a:pt x="116" y="529"/>
                </a:lnTo>
                <a:lnTo>
                  <a:pt x="124" y="530"/>
                </a:lnTo>
                <a:lnTo>
                  <a:pt x="126" y="534"/>
                </a:lnTo>
                <a:lnTo>
                  <a:pt x="123" y="536"/>
                </a:lnTo>
                <a:lnTo>
                  <a:pt x="126" y="543"/>
                </a:lnTo>
                <a:lnTo>
                  <a:pt x="123" y="557"/>
                </a:lnTo>
                <a:lnTo>
                  <a:pt x="123" y="559"/>
                </a:lnTo>
                <a:lnTo>
                  <a:pt x="124" y="559"/>
                </a:lnTo>
                <a:lnTo>
                  <a:pt x="127" y="570"/>
                </a:lnTo>
                <a:lnTo>
                  <a:pt x="135" y="591"/>
                </a:lnTo>
                <a:lnTo>
                  <a:pt x="133" y="597"/>
                </a:lnTo>
                <a:lnTo>
                  <a:pt x="133" y="617"/>
                </a:lnTo>
                <a:lnTo>
                  <a:pt x="124" y="624"/>
                </a:lnTo>
                <a:lnTo>
                  <a:pt x="146" y="655"/>
                </a:lnTo>
                <a:lnTo>
                  <a:pt x="144" y="660"/>
                </a:lnTo>
                <a:lnTo>
                  <a:pt x="147" y="660"/>
                </a:lnTo>
                <a:lnTo>
                  <a:pt x="187" y="659"/>
                </a:lnTo>
                <a:lnTo>
                  <a:pt x="207" y="659"/>
                </a:lnTo>
                <a:lnTo>
                  <a:pt x="228" y="659"/>
                </a:lnTo>
                <a:lnTo>
                  <a:pt x="235" y="659"/>
                </a:lnTo>
                <a:lnTo>
                  <a:pt x="267" y="659"/>
                </a:lnTo>
                <a:lnTo>
                  <a:pt x="282" y="659"/>
                </a:lnTo>
                <a:lnTo>
                  <a:pt x="308" y="657"/>
                </a:lnTo>
                <a:lnTo>
                  <a:pt x="327" y="657"/>
                </a:lnTo>
                <a:lnTo>
                  <a:pt x="348" y="657"/>
                </a:lnTo>
                <a:lnTo>
                  <a:pt x="353" y="656"/>
                </a:lnTo>
                <a:lnTo>
                  <a:pt x="389" y="655"/>
                </a:lnTo>
                <a:lnTo>
                  <a:pt x="391" y="655"/>
                </a:lnTo>
                <a:lnTo>
                  <a:pt x="426" y="654"/>
                </a:lnTo>
                <a:lnTo>
                  <a:pt x="428" y="653"/>
                </a:lnTo>
                <a:lnTo>
                  <a:pt x="464" y="651"/>
                </a:lnTo>
                <a:lnTo>
                  <a:pt x="465" y="650"/>
                </a:lnTo>
                <a:lnTo>
                  <a:pt x="469" y="650"/>
                </a:lnTo>
                <a:lnTo>
                  <a:pt x="500" y="649"/>
                </a:lnTo>
                <a:lnTo>
                  <a:pt x="509" y="648"/>
                </a:lnTo>
                <a:lnTo>
                  <a:pt x="518" y="648"/>
                </a:lnTo>
                <a:lnTo>
                  <a:pt x="529" y="648"/>
                </a:lnTo>
                <a:lnTo>
                  <a:pt x="549" y="647"/>
                </a:lnTo>
                <a:lnTo>
                  <a:pt x="573" y="644"/>
                </a:lnTo>
                <a:lnTo>
                  <a:pt x="589" y="643"/>
                </a:lnTo>
                <a:lnTo>
                  <a:pt x="630" y="641"/>
                </a:lnTo>
                <a:lnTo>
                  <a:pt x="636" y="641"/>
                </a:lnTo>
                <a:lnTo>
                  <a:pt x="648" y="639"/>
                </a:lnTo>
                <a:lnTo>
                  <a:pt x="669" y="637"/>
                </a:lnTo>
                <a:lnTo>
                  <a:pt x="693" y="636"/>
                </a:lnTo>
                <a:lnTo>
                  <a:pt x="710" y="635"/>
                </a:lnTo>
                <a:lnTo>
                  <a:pt x="711" y="633"/>
                </a:lnTo>
                <a:lnTo>
                  <a:pt x="721" y="633"/>
                </a:lnTo>
                <a:lnTo>
                  <a:pt x="740" y="632"/>
                </a:lnTo>
                <a:lnTo>
                  <a:pt x="746" y="631"/>
                </a:lnTo>
                <a:lnTo>
                  <a:pt x="759" y="630"/>
                </a:lnTo>
                <a:lnTo>
                  <a:pt x="793" y="626"/>
                </a:lnTo>
                <a:lnTo>
                  <a:pt x="795" y="629"/>
                </a:lnTo>
                <a:lnTo>
                  <a:pt x="795" y="630"/>
                </a:lnTo>
                <a:lnTo>
                  <a:pt x="811" y="641"/>
                </a:lnTo>
                <a:lnTo>
                  <a:pt x="833" y="669"/>
                </a:lnTo>
                <a:lnTo>
                  <a:pt x="846" y="674"/>
                </a:lnTo>
                <a:lnTo>
                  <a:pt x="853" y="669"/>
                </a:lnTo>
                <a:lnTo>
                  <a:pt x="851" y="630"/>
                </a:lnTo>
                <a:lnTo>
                  <a:pt x="881" y="615"/>
                </a:lnTo>
                <a:lnTo>
                  <a:pt x="888" y="609"/>
                </a:lnTo>
                <a:lnTo>
                  <a:pt x="889" y="608"/>
                </a:lnTo>
                <a:lnTo>
                  <a:pt x="891" y="602"/>
                </a:lnTo>
                <a:lnTo>
                  <a:pt x="891" y="590"/>
                </a:lnTo>
                <a:lnTo>
                  <a:pt x="913" y="535"/>
                </a:lnTo>
                <a:lnTo>
                  <a:pt x="912" y="519"/>
                </a:lnTo>
                <a:lnTo>
                  <a:pt x="902" y="500"/>
                </a:lnTo>
                <a:lnTo>
                  <a:pt x="883" y="482"/>
                </a:lnTo>
                <a:lnTo>
                  <a:pt x="888" y="464"/>
                </a:lnTo>
                <a:lnTo>
                  <a:pt x="889" y="455"/>
                </a:lnTo>
                <a:lnTo>
                  <a:pt x="899" y="443"/>
                </a:lnTo>
                <a:lnTo>
                  <a:pt x="932" y="435"/>
                </a:lnTo>
                <a:lnTo>
                  <a:pt x="977" y="419"/>
                </a:lnTo>
                <a:lnTo>
                  <a:pt x="995" y="404"/>
                </a:lnTo>
                <a:lnTo>
                  <a:pt x="1002" y="371"/>
                </a:lnTo>
                <a:lnTo>
                  <a:pt x="1004" y="366"/>
                </a:lnTo>
                <a:lnTo>
                  <a:pt x="1011" y="359"/>
                </a:lnTo>
                <a:lnTo>
                  <a:pt x="1013" y="357"/>
                </a:lnTo>
                <a:lnTo>
                  <a:pt x="1022" y="337"/>
                </a:lnTo>
                <a:lnTo>
                  <a:pt x="1025" y="325"/>
                </a:lnTo>
                <a:lnTo>
                  <a:pt x="1025" y="311"/>
                </a:lnTo>
                <a:lnTo>
                  <a:pt x="1025" y="308"/>
                </a:lnTo>
                <a:lnTo>
                  <a:pt x="1022" y="303"/>
                </a:lnTo>
                <a:lnTo>
                  <a:pt x="1019" y="284"/>
                </a:lnTo>
                <a:lnTo>
                  <a:pt x="1001" y="275"/>
                </a:lnTo>
                <a:lnTo>
                  <a:pt x="993" y="270"/>
                </a:lnTo>
                <a:lnTo>
                  <a:pt x="983" y="266"/>
                </a:lnTo>
                <a:lnTo>
                  <a:pt x="978" y="260"/>
                </a:lnTo>
                <a:lnTo>
                  <a:pt x="967" y="232"/>
                </a:lnTo>
                <a:lnTo>
                  <a:pt x="942" y="217"/>
                </a:lnTo>
                <a:lnTo>
                  <a:pt x="937" y="208"/>
                </a:lnTo>
                <a:lnTo>
                  <a:pt x="938" y="207"/>
                </a:lnTo>
                <a:lnTo>
                  <a:pt x="927" y="182"/>
                </a:lnTo>
                <a:lnTo>
                  <a:pt x="919" y="178"/>
                </a:lnTo>
                <a:lnTo>
                  <a:pt x="896" y="174"/>
                </a:lnTo>
                <a:lnTo>
                  <a:pt x="870" y="159"/>
                </a:lnTo>
                <a:lnTo>
                  <a:pt x="864" y="133"/>
                </a:lnTo>
                <a:lnTo>
                  <a:pt x="851" y="109"/>
                </a:lnTo>
                <a:lnTo>
                  <a:pt x="849" y="106"/>
                </a:lnTo>
                <a:lnTo>
                  <a:pt x="846" y="91"/>
                </a:lnTo>
                <a:lnTo>
                  <a:pt x="846" y="90"/>
                </a:lnTo>
                <a:lnTo>
                  <a:pt x="863" y="52"/>
                </a:lnTo>
                <a:lnTo>
                  <a:pt x="837" y="20"/>
                </a:lnTo>
                <a:lnTo>
                  <a:pt x="837" y="16"/>
                </a:lnTo>
                <a:lnTo>
                  <a:pt x="834" y="1"/>
                </a:lnTo>
                <a:lnTo>
                  <a:pt x="834" y="0"/>
                </a:lnTo>
                <a:lnTo>
                  <a:pt x="829" y="1"/>
                </a:lnTo>
                <a:lnTo>
                  <a:pt x="817" y="1"/>
                </a:lnTo>
                <a:lnTo>
                  <a:pt x="773" y="4"/>
                </a:lnTo>
                <a:lnTo>
                  <a:pt x="771" y="4"/>
                </a:lnTo>
                <a:lnTo>
                  <a:pt x="755" y="6"/>
                </a:lnTo>
                <a:lnTo>
                  <a:pt x="701" y="8"/>
                </a:lnTo>
                <a:lnTo>
                  <a:pt x="644" y="12"/>
                </a:lnTo>
                <a:lnTo>
                  <a:pt x="627" y="13"/>
                </a:lnTo>
                <a:lnTo>
                  <a:pt x="558" y="16"/>
                </a:lnTo>
                <a:lnTo>
                  <a:pt x="554" y="16"/>
                </a:lnTo>
                <a:lnTo>
                  <a:pt x="551" y="16"/>
                </a:lnTo>
                <a:lnTo>
                  <a:pt x="500" y="19"/>
                </a:lnTo>
                <a:lnTo>
                  <a:pt x="497" y="19"/>
                </a:lnTo>
                <a:lnTo>
                  <a:pt x="481" y="2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36" name="Freeform 44"/>
          <p:cNvSpPr>
            <a:spLocks/>
          </p:cNvSpPr>
          <p:nvPr/>
        </p:nvSpPr>
        <p:spPr bwMode="auto">
          <a:xfrm>
            <a:off x="6245229" y="3475041"/>
            <a:ext cx="733425" cy="765175"/>
          </a:xfrm>
          <a:custGeom>
            <a:avLst/>
            <a:gdLst/>
            <a:ahLst/>
            <a:cxnLst>
              <a:cxn ang="0">
                <a:pos x="153" y="40"/>
              </a:cxn>
              <a:cxn ang="0">
                <a:pos x="219" y="32"/>
              </a:cxn>
              <a:cxn ang="0">
                <a:pos x="283" y="24"/>
              </a:cxn>
              <a:cxn ang="0">
                <a:pos x="351" y="13"/>
              </a:cxn>
              <a:cxn ang="0">
                <a:pos x="416" y="2"/>
              </a:cxn>
              <a:cxn ang="0">
                <a:pos x="393" y="67"/>
              </a:cxn>
              <a:cxn ang="0">
                <a:pos x="442" y="99"/>
              </a:cxn>
              <a:cxn ang="0">
                <a:pos x="463" y="110"/>
              </a:cxn>
              <a:cxn ang="0">
                <a:pos x="507" y="144"/>
              </a:cxn>
              <a:cxn ang="0">
                <a:pos x="530" y="176"/>
              </a:cxn>
              <a:cxn ang="0">
                <a:pos x="548" y="201"/>
              </a:cxn>
              <a:cxn ang="0">
                <a:pos x="622" y="258"/>
              </a:cxn>
              <a:cxn ang="0">
                <a:pos x="660" y="282"/>
              </a:cxn>
              <a:cxn ang="0">
                <a:pos x="685" y="317"/>
              </a:cxn>
              <a:cxn ang="0">
                <a:pos x="723" y="360"/>
              </a:cxn>
              <a:cxn ang="0">
                <a:pos x="773" y="383"/>
              </a:cxn>
              <a:cxn ang="0">
                <a:pos x="805" y="468"/>
              </a:cxn>
              <a:cxn ang="0">
                <a:pos x="860" y="535"/>
              </a:cxn>
              <a:cxn ang="0">
                <a:pos x="912" y="570"/>
              </a:cxn>
              <a:cxn ang="0">
                <a:pos x="889" y="612"/>
              </a:cxn>
              <a:cxn ang="0">
                <a:pos x="876" y="645"/>
              </a:cxn>
              <a:cxn ang="0">
                <a:pos x="881" y="683"/>
              </a:cxn>
              <a:cxn ang="0">
                <a:pos x="882" y="691"/>
              </a:cxn>
              <a:cxn ang="0">
                <a:pos x="875" y="747"/>
              </a:cxn>
              <a:cxn ang="0">
                <a:pos x="852" y="806"/>
              </a:cxn>
              <a:cxn ang="0">
                <a:pos x="809" y="871"/>
              </a:cxn>
              <a:cxn ang="0">
                <a:pos x="767" y="932"/>
              </a:cxn>
              <a:cxn ang="0">
                <a:pos x="728" y="924"/>
              </a:cxn>
              <a:cxn ang="0">
                <a:pos x="684" y="928"/>
              </a:cxn>
              <a:cxn ang="0">
                <a:pos x="642" y="931"/>
              </a:cxn>
              <a:cxn ang="0">
                <a:pos x="549" y="938"/>
              </a:cxn>
              <a:cxn ang="0">
                <a:pos x="519" y="941"/>
              </a:cxn>
              <a:cxn ang="0">
                <a:pos x="468" y="944"/>
              </a:cxn>
              <a:cxn ang="0">
                <a:pos x="414" y="949"/>
              </a:cxn>
              <a:cxn ang="0">
                <a:pos x="387" y="950"/>
              </a:cxn>
              <a:cxn ang="0">
                <a:pos x="346" y="954"/>
              </a:cxn>
              <a:cxn ang="0">
                <a:pos x="285" y="959"/>
              </a:cxn>
              <a:cxn ang="0">
                <a:pos x="213" y="904"/>
              </a:cxn>
              <a:cxn ang="0">
                <a:pos x="200" y="878"/>
              </a:cxn>
              <a:cxn ang="0">
                <a:pos x="189" y="798"/>
              </a:cxn>
              <a:cxn ang="0">
                <a:pos x="170" y="743"/>
              </a:cxn>
              <a:cxn ang="0">
                <a:pos x="166" y="715"/>
              </a:cxn>
              <a:cxn ang="0">
                <a:pos x="171" y="663"/>
              </a:cxn>
              <a:cxn ang="0">
                <a:pos x="177" y="620"/>
              </a:cxn>
              <a:cxn ang="0">
                <a:pos x="154" y="560"/>
              </a:cxn>
              <a:cxn ang="0">
                <a:pos x="140" y="531"/>
              </a:cxn>
              <a:cxn ang="0">
                <a:pos x="122" y="481"/>
              </a:cxn>
              <a:cxn ang="0">
                <a:pos x="108" y="434"/>
              </a:cxn>
              <a:cxn ang="0">
                <a:pos x="91" y="374"/>
              </a:cxn>
              <a:cxn ang="0">
                <a:pos x="68" y="299"/>
              </a:cxn>
              <a:cxn ang="0">
                <a:pos x="58" y="263"/>
              </a:cxn>
              <a:cxn ang="0">
                <a:pos x="43" y="209"/>
              </a:cxn>
              <a:cxn ang="0">
                <a:pos x="24" y="145"/>
              </a:cxn>
              <a:cxn ang="0">
                <a:pos x="7" y="87"/>
              </a:cxn>
              <a:cxn ang="0">
                <a:pos x="21" y="58"/>
              </a:cxn>
              <a:cxn ang="0">
                <a:pos x="57" y="54"/>
              </a:cxn>
              <a:cxn ang="0">
                <a:pos x="106" y="46"/>
              </a:cxn>
            </a:cxnLst>
            <a:rect l="0" t="0" r="r" b="b"/>
            <a:pathLst>
              <a:path w="923" h="964">
                <a:moveTo>
                  <a:pt x="135" y="43"/>
                </a:moveTo>
                <a:lnTo>
                  <a:pt x="141" y="43"/>
                </a:lnTo>
                <a:lnTo>
                  <a:pt x="146" y="42"/>
                </a:lnTo>
                <a:lnTo>
                  <a:pt x="153" y="40"/>
                </a:lnTo>
                <a:lnTo>
                  <a:pt x="168" y="39"/>
                </a:lnTo>
                <a:lnTo>
                  <a:pt x="192" y="36"/>
                </a:lnTo>
                <a:lnTo>
                  <a:pt x="210" y="33"/>
                </a:lnTo>
                <a:lnTo>
                  <a:pt x="219" y="32"/>
                </a:lnTo>
                <a:lnTo>
                  <a:pt x="231" y="31"/>
                </a:lnTo>
                <a:lnTo>
                  <a:pt x="253" y="27"/>
                </a:lnTo>
                <a:lnTo>
                  <a:pt x="273" y="25"/>
                </a:lnTo>
                <a:lnTo>
                  <a:pt x="283" y="24"/>
                </a:lnTo>
                <a:lnTo>
                  <a:pt x="285" y="24"/>
                </a:lnTo>
                <a:lnTo>
                  <a:pt x="339" y="15"/>
                </a:lnTo>
                <a:lnTo>
                  <a:pt x="339" y="14"/>
                </a:lnTo>
                <a:lnTo>
                  <a:pt x="351" y="13"/>
                </a:lnTo>
                <a:lnTo>
                  <a:pt x="360" y="12"/>
                </a:lnTo>
                <a:lnTo>
                  <a:pt x="363" y="10"/>
                </a:lnTo>
                <a:lnTo>
                  <a:pt x="391" y="7"/>
                </a:lnTo>
                <a:lnTo>
                  <a:pt x="416" y="2"/>
                </a:lnTo>
                <a:lnTo>
                  <a:pt x="427" y="0"/>
                </a:lnTo>
                <a:lnTo>
                  <a:pt x="426" y="14"/>
                </a:lnTo>
                <a:lnTo>
                  <a:pt x="406" y="34"/>
                </a:lnTo>
                <a:lnTo>
                  <a:pt x="393" y="67"/>
                </a:lnTo>
                <a:lnTo>
                  <a:pt x="397" y="73"/>
                </a:lnTo>
                <a:lnTo>
                  <a:pt x="416" y="84"/>
                </a:lnTo>
                <a:lnTo>
                  <a:pt x="438" y="95"/>
                </a:lnTo>
                <a:lnTo>
                  <a:pt x="442" y="99"/>
                </a:lnTo>
                <a:lnTo>
                  <a:pt x="452" y="105"/>
                </a:lnTo>
                <a:lnTo>
                  <a:pt x="452" y="107"/>
                </a:lnTo>
                <a:lnTo>
                  <a:pt x="456" y="109"/>
                </a:lnTo>
                <a:lnTo>
                  <a:pt x="463" y="110"/>
                </a:lnTo>
                <a:lnTo>
                  <a:pt x="463" y="109"/>
                </a:lnTo>
                <a:lnTo>
                  <a:pt x="484" y="109"/>
                </a:lnTo>
                <a:lnTo>
                  <a:pt x="494" y="127"/>
                </a:lnTo>
                <a:lnTo>
                  <a:pt x="507" y="144"/>
                </a:lnTo>
                <a:lnTo>
                  <a:pt x="512" y="147"/>
                </a:lnTo>
                <a:lnTo>
                  <a:pt x="513" y="151"/>
                </a:lnTo>
                <a:lnTo>
                  <a:pt x="516" y="161"/>
                </a:lnTo>
                <a:lnTo>
                  <a:pt x="530" y="176"/>
                </a:lnTo>
                <a:lnTo>
                  <a:pt x="540" y="189"/>
                </a:lnTo>
                <a:lnTo>
                  <a:pt x="547" y="198"/>
                </a:lnTo>
                <a:lnTo>
                  <a:pt x="548" y="199"/>
                </a:lnTo>
                <a:lnTo>
                  <a:pt x="548" y="201"/>
                </a:lnTo>
                <a:lnTo>
                  <a:pt x="554" y="210"/>
                </a:lnTo>
                <a:lnTo>
                  <a:pt x="590" y="228"/>
                </a:lnTo>
                <a:lnTo>
                  <a:pt x="615" y="245"/>
                </a:lnTo>
                <a:lnTo>
                  <a:pt x="622" y="258"/>
                </a:lnTo>
                <a:lnTo>
                  <a:pt x="630" y="270"/>
                </a:lnTo>
                <a:lnTo>
                  <a:pt x="643" y="276"/>
                </a:lnTo>
                <a:lnTo>
                  <a:pt x="644" y="275"/>
                </a:lnTo>
                <a:lnTo>
                  <a:pt x="660" y="282"/>
                </a:lnTo>
                <a:lnTo>
                  <a:pt x="660" y="283"/>
                </a:lnTo>
                <a:lnTo>
                  <a:pt x="661" y="283"/>
                </a:lnTo>
                <a:lnTo>
                  <a:pt x="662" y="284"/>
                </a:lnTo>
                <a:lnTo>
                  <a:pt x="685" y="317"/>
                </a:lnTo>
                <a:lnTo>
                  <a:pt x="696" y="329"/>
                </a:lnTo>
                <a:lnTo>
                  <a:pt x="702" y="342"/>
                </a:lnTo>
                <a:lnTo>
                  <a:pt x="720" y="349"/>
                </a:lnTo>
                <a:lnTo>
                  <a:pt x="723" y="360"/>
                </a:lnTo>
                <a:lnTo>
                  <a:pt x="729" y="365"/>
                </a:lnTo>
                <a:lnTo>
                  <a:pt x="749" y="367"/>
                </a:lnTo>
                <a:lnTo>
                  <a:pt x="763" y="377"/>
                </a:lnTo>
                <a:lnTo>
                  <a:pt x="773" y="383"/>
                </a:lnTo>
                <a:lnTo>
                  <a:pt x="774" y="399"/>
                </a:lnTo>
                <a:lnTo>
                  <a:pt x="798" y="437"/>
                </a:lnTo>
                <a:lnTo>
                  <a:pt x="800" y="462"/>
                </a:lnTo>
                <a:lnTo>
                  <a:pt x="805" y="468"/>
                </a:lnTo>
                <a:lnTo>
                  <a:pt x="809" y="468"/>
                </a:lnTo>
                <a:lnTo>
                  <a:pt x="825" y="473"/>
                </a:lnTo>
                <a:lnTo>
                  <a:pt x="863" y="521"/>
                </a:lnTo>
                <a:lnTo>
                  <a:pt x="860" y="535"/>
                </a:lnTo>
                <a:lnTo>
                  <a:pt x="861" y="540"/>
                </a:lnTo>
                <a:lnTo>
                  <a:pt x="870" y="560"/>
                </a:lnTo>
                <a:lnTo>
                  <a:pt x="891" y="563"/>
                </a:lnTo>
                <a:lnTo>
                  <a:pt x="912" y="570"/>
                </a:lnTo>
                <a:lnTo>
                  <a:pt x="920" y="570"/>
                </a:lnTo>
                <a:lnTo>
                  <a:pt x="923" y="579"/>
                </a:lnTo>
                <a:lnTo>
                  <a:pt x="900" y="613"/>
                </a:lnTo>
                <a:lnTo>
                  <a:pt x="889" y="612"/>
                </a:lnTo>
                <a:lnTo>
                  <a:pt x="895" y="624"/>
                </a:lnTo>
                <a:lnTo>
                  <a:pt x="882" y="645"/>
                </a:lnTo>
                <a:lnTo>
                  <a:pt x="877" y="644"/>
                </a:lnTo>
                <a:lnTo>
                  <a:pt x="876" y="645"/>
                </a:lnTo>
                <a:lnTo>
                  <a:pt x="872" y="648"/>
                </a:lnTo>
                <a:lnTo>
                  <a:pt x="882" y="651"/>
                </a:lnTo>
                <a:lnTo>
                  <a:pt x="885" y="667"/>
                </a:lnTo>
                <a:lnTo>
                  <a:pt x="881" y="683"/>
                </a:lnTo>
                <a:lnTo>
                  <a:pt x="876" y="680"/>
                </a:lnTo>
                <a:lnTo>
                  <a:pt x="865" y="687"/>
                </a:lnTo>
                <a:lnTo>
                  <a:pt x="867" y="691"/>
                </a:lnTo>
                <a:lnTo>
                  <a:pt x="882" y="691"/>
                </a:lnTo>
                <a:lnTo>
                  <a:pt x="870" y="722"/>
                </a:lnTo>
                <a:lnTo>
                  <a:pt x="865" y="725"/>
                </a:lnTo>
                <a:lnTo>
                  <a:pt x="871" y="741"/>
                </a:lnTo>
                <a:lnTo>
                  <a:pt x="875" y="747"/>
                </a:lnTo>
                <a:lnTo>
                  <a:pt x="859" y="777"/>
                </a:lnTo>
                <a:lnTo>
                  <a:pt x="848" y="783"/>
                </a:lnTo>
                <a:lnTo>
                  <a:pt x="854" y="782"/>
                </a:lnTo>
                <a:lnTo>
                  <a:pt x="852" y="806"/>
                </a:lnTo>
                <a:lnTo>
                  <a:pt x="849" y="810"/>
                </a:lnTo>
                <a:lnTo>
                  <a:pt x="859" y="813"/>
                </a:lnTo>
                <a:lnTo>
                  <a:pt x="861" y="871"/>
                </a:lnTo>
                <a:lnTo>
                  <a:pt x="809" y="871"/>
                </a:lnTo>
                <a:lnTo>
                  <a:pt x="781" y="865"/>
                </a:lnTo>
                <a:lnTo>
                  <a:pt x="775" y="859"/>
                </a:lnTo>
                <a:lnTo>
                  <a:pt x="753" y="880"/>
                </a:lnTo>
                <a:lnTo>
                  <a:pt x="767" y="932"/>
                </a:lnTo>
                <a:lnTo>
                  <a:pt x="764" y="964"/>
                </a:lnTo>
                <a:lnTo>
                  <a:pt x="740" y="964"/>
                </a:lnTo>
                <a:lnTo>
                  <a:pt x="731" y="938"/>
                </a:lnTo>
                <a:lnTo>
                  <a:pt x="728" y="924"/>
                </a:lnTo>
                <a:lnTo>
                  <a:pt x="722" y="924"/>
                </a:lnTo>
                <a:lnTo>
                  <a:pt x="699" y="926"/>
                </a:lnTo>
                <a:lnTo>
                  <a:pt x="691" y="926"/>
                </a:lnTo>
                <a:lnTo>
                  <a:pt x="684" y="928"/>
                </a:lnTo>
                <a:lnTo>
                  <a:pt x="676" y="928"/>
                </a:lnTo>
                <a:lnTo>
                  <a:pt x="661" y="929"/>
                </a:lnTo>
                <a:lnTo>
                  <a:pt x="645" y="930"/>
                </a:lnTo>
                <a:lnTo>
                  <a:pt x="642" y="931"/>
                </a:lnTo>
                <a:lnTo>
                  <a:pt x="631" y="931"/>
                </a:lnTo>
                <a:lnTo>
                  <a:pt x="608" y="934"/>
                </a:lnTo>
                <a:lnTo>
                  <a:pt x="560" y="937"/>
                </a:lnTo>
                <a:lnTo>
                  <a:pt x="549" y="938"/>
                </a:lnTo>
                <a:lnTo>
                  <a:pt x="540" y="938"/>
                </a:lnTo>
                <a:lnTo>
                  <a:pt x="529" y="940"/>
                </a:lnTo>
                <a:lnTo>
                  <a:pt x="523" y="940"/>
                </a:lnTo>
                <a:lnTo>
                  <a:pt x="519" y="941"/>
                </a:lnTo>
                <a:lnTo>
                  <a:pt x="514" y="941"/>
                </a:lnTo>
                <a:lnTo>
                  <a:pt x="494" y="942"/>
                </a:lnTo>
                <a:lnTo>
                  <a:pt x="474" y="944"/>
                </a:lnTo>
                <a:lnTo>
                  <a:pt x="468" y="944"/>
                </a:lnTo>
                <a:lnTo>
                  <a:pt x="460" y="944"/>
                </a:lnTo>
                <a:lnTo>
                  <a:pt x="450" y="946"/>
                </a:lnTo>
                <a:lnTo>
                  <a:pt x="426" y="948"/>
                </a:lnTo>
                <a:lnTo>
                  <a:pt x="414" y="949"/>
                </a:lnTo>
                <a:lnTo>
                  <a:pt x="402" y="949"/>
                </a:lnTo>
                <a:lnTo>
                  <a:pt x="399" y="949"/>
                </a:lnTo>
                <a:lnTo>
                  <a:pt x="393" y="950"/>
                </a:lnTo>
                <a:lnTo>
                  <a:pt x="387" y="950"/>
                </a:lnTo>
                <a:lnTo>
                  <a:pt x="368" y="952"/>
                </a:lnTo>
                <a:lnTo>
                  <a:pt x="357" y="953"/>
                </a:lnTo>
                <a:lnTo>
                  <a:pt x="351" y="954"/>
                </a:lnTo>
                <a:lnTo>
                  <a:pt x="346" y="954"/>
                </a:lnTo>
                <a:lnTo>
                  <a:pt x="334" y="955"/>
                </a:lnTo>
                <a:lnTo>
                  <a:pt x="333" y="955"/>
                </a:lnTo>
                <a:lnTo>
                  <a:pt x="316" y="956"/>
                </a:lnTo>
                <a:lnTo>
                  <a:pt x="285" y="959"/>
                </a:lnTo>
                <a:lnTo>
                  <a:pt x="246" y="962"/>
                </a:lnTo>
                <a:lnTo>
                  <a:pt x="243" y="959"/>
                </a:lnTo>
                <a:lnTo>
                  <a:pt x="214" y="910"/>
                </a:lnTo>
                <a:lnTo>
                  <a:pt x="213" y="904"/>
                </a:lnTo>
                <a:lnTo>
                  <a:pt x="213" y="901"/>
                </a:lnTo>
                <a:lnTo>
                  <a:pt x="213" y="900"/>
                </a:lnTo>
                <a:lnTo>
                  <a:pt x="206" y="888"/>
                </a:lnTo>
                <a:lnTo>
                  <a:pt x="200" y="878"/>
                </a:lnTo>
                <a:lnTo>
                  <a:pt x="187" y="852"/>
                </a:lnTo>
                <a:lnTo>
                  <a:pt x="189" y="839"/>
                </a:lnTo>
                <a:lnTo>
                  <a:pt x="187" y="824"/>
                </a:lnTo>
                <a:lnTo>
                  <a:pt x="189" y="798"/>
                </a:lnTo>
                <a:lnTo>
                  <a:pt x="190" y="793"/>
                </a:lnTo>
                <a:lnTo>
                  <a:pt x="184" y="770"/>
                </a:lnTo>
                <a:lnTo>
                  <a:pt x="171" y="757"/>
                </a:lnTo>
                <a:lnTo>
                  <a:pt x="170" y="743"/>
                </a:lnTo>
                <a:lnTo>
                  <a:pt x="170" y="741"/>
                </a:lnTo>
                <a:lnTo>
                  <a:pt x="166" y="739"/>
                </a:lnTo>
                <a:lnTo>
                  <a:pt x="165" y="719"/>
                </a:lnTo>
                <a:lnTo>
                  <a:pt x="166" y="715"/>
                </a:lnTo>
                <a:lnTo>
                  <a:pt x="174" y="692"/>
                </a:lnTo>
                <a:lnTo>
                  <a:pt x="174" y="690"/>
                </a:lnTo>
                <a:lnTo>
                  <a:pt x="174" y="677"/>
                </a:lnTo>
                <a:lnTo>
                  <a:pt x="171" y="663"/>
                </a:lnTo>
                <a:lnTo>
                  <a:pt x="181" y="650"/>
                </a:lnTo>
                <a:lnTo>
                  <a:pt x="193" y="638"/>
                </a:lnTo>
                <a:lnTo>
                  <a:pt x="195" y="633"/>
                </a:lnTo>
                <a:lnTo>
                  <a:pt x="177" y="620"/>
                </a:lnTo>
                <a:lnTo>
                  <a:pt x="180" y="607"/>
                </a:lnTo>
                <a:lnTo>
                  <a:pt x="172" y="582"/>
                </a:lnTo>
                <a:lnTo>
                  <a:pt x="171" y="579"/>
                </a:lnTo>
                <a:lnTo>
                  <a:pt x="154" y="560"/>
                </a:lnTo>
                <a:lnTo>
                  <a:pt x="151" y="555"/>
                </a:lnTo>
                <a:lnTo>
                  <a:pt x="144" y="533"/>
                </a:lnTo>
                <a:lnTo>
                  <a:pt x="141" y="531"/>
                </a:lnTo>
                <a:lnTo>
                  <a:pt x="140" y="531"/>
                </a:lnTo>
                <a:lnTo>
                  <a:pt x="142" y="525"/>
                </a:lnTo>
                <a:lnTo>
                  <a:pt x="129" y="506"/>
                </a:lnTo>
                <a:lnTo>
                  <a:pt x="123" y="488"/>
                </a:lnTo>
                <a:lnTo>
                  <a:pt x="122" y="481"/>
                </a:lnTo>
                <a:lnTo>
                  <a:pt x="114" y="457"/>
                </a:lnTo>
                <a:lnTo>
                  <a:pt x="114" y="453"/>
                </a:lnTo>
                <a:lnTo>
                  <a:pt x="112" y="452"/>
                </a:lnTo>
                <a:lnTo>
                  <a:pt x="108" y="434"/>
                </a:lnTo>
                <a:lnTo>
                  <a:pt x="98" y="401"/>
                </a:lnTo>
                <a:lnTo>
                  <a:pt x="94" y="389"/>
                </a:lnTo>
                <a:lnTo>
                  <a:pt x="91" y="378"/>
                </a:lnTo>
                <a:lnTo>
                  <a:pt x="91" y="374"/>
                </a:lnTo>
                <a:lnTo>
                  <a:pt x="82" y="348"/>
                </a:lnTo>
                <a:lnTo>
                  <a:pt x="81" y="342"/>
                </a:lnTo>
                <a:lnTo>
                  <a:pt x="69" y="302"/>
                </a:lnTo>
                <a:lnTo>
                  <a:pt x="68" y="299"/>
                </a:lnTo>
                <a:lnTo>
                  <a:pt x="66" y="289"/>
                </a:lnTo>
                <a:lnTo>
                  <a:pt x="62" y="276"/>
                </a:lnTo>
                <a:lnTo>
                  <a:pt x="60" y="269"/>
                </a:lnTo>
                <a:lnTo>
                  <a:pt x="58" y="263"/>
                </a:lnTo>
                <a:lnTo>
                  <a:pt x="55" y="252"/>
                </a:lnTo>
                <a:lnTo>
                  <a:pt x="50" y="234"/>
                </a:lnTo>
                <a:lnTo>
                  <a:pt x="46" y="221"/>
                </a:lnTo>
                <a:lnTo>
                  <a:pt x="43" y="209"/>
                </a:lnTo>
                <a:lnTo>
                  <a:pt x="36" y="183"/>
                </a:lnTo>
                <a:lnTo>
                  <a:pt x="31" y="171"/>
                </a:lnTo>
                <a:lnTo>
                  <a:pt x="27" y="158"/>
                </a:lnTo>
                <a:lnTo>
                  <a:pt x="24" y="145"/>
                </a:lnTo>
                <a:lnTo>
                  <a:pt x="21" y="137"/>
                </a:lnTo>
                <a:lnTo>
                  <a:pt x="13" y="111"/>
                </a:lnTo>
                <a:lnTo>
                  <a:pt x="8" y="96"/>
                </a:lnTo>
                <a:lnTo>
                  <a:pt x="7" y="87"/>
                </a:lnTo>
                <a:lnTo>
                  <a:pt x="6" y="85"/>
                </a:lnTo>
                <a:lnTo>
                  <a:pt x="0" y="61"/>
                </a:lnTo>
                <a:lnTo>
                  <a:pt x="18" y="60"/>
                </a:lnTo>
                <a:lnTo>
                  <a:pt x="21" y="58"/>
                </a:lnTo>
                <a:lnTo>
                  <a:pt x="39" y="56"/>
                </a:lnTo>
                <a:lnTo>
                  <a:pt x="40" y="56"/>
                </a:lnTo>
                <a:lnTo>
                  <a:pt x="49" y="55"/>
                </a:lnTo>
                <a:lnTo>
                  <a:pt x="57" y="54"/>
                </a:lnTo>
                <a:lnTo>
                  <a:pt x="60" y="54"/>
                </a:lnTo>
                <a:lnTo>
                  <a:pt x="62" y="54"/>
                </a:lnTo>
                <a:lnTo>
                  <a:pt x="106" y="48"/>
                </a:lnTo>
                <a:lnTo>
                  <a:pt x="106" y="46"/>
                </a:lnTo>
                <a:lnTo>
                  <a:pt x="117" y="45"/>
                </a:lnTo>
                <a:lnTo>
                  <a:pt x="130" y="44"/>
                </a:lnTo>
                <a:lnTo>
                  <a:pt x="135" y="43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 dirty="0"/>
          </a:p>
        </p:txBody>
      </p:sp>
      <p:sp>
        <p:nvSpPr>
          <p:cNvPr id="33837" name="Freeform 45"/>
          <p:cNvSpPr>
            <a:spLocks/>
          </p:cNvSpPr>
          <p:nvPr/>
        </p:nvSpPr>
        <p:spPr bwMode="auto">
          <a:xfrm>
            <a:off x="6557967" y="3406778"/>
            <a:ext cx="682625" cy="520700"/>
          </a:xfrm>
          <a:custGeom>
            <a:avLst/>
            <a:gdLst/>
            <a:ahLst/>
            <a:cxnLst>
              <a:cxn ang="0">
                <a:pos x="155" y="289"/>
              </a:cxn>
              <a:cxn ang="0">
                <a:pos x="222" y="333"/>
              </a:cxn>
              <a:cxn ang="0">
                <a:pos x="250" y="364"/>
              </a:cxn>
              <a:cxn ang="0">
                <a:pos x="267" y="371"/>
              </a:cxn>
              <a:cxn ang="0">
                <a:pos x="292" y="405"/>
              </a:cxn>
              <a:cxn ang="0">
                <a:pos x="327" y="437"/>
              </a:cxn>
              <a:cxn ang="0">
                <a:pos x="356" y="455"/>
              </a:cxn>
              <a:cxn ang="0">
                <a:pos x="381" y="487"/>
              </a:cxn>
              <a:cxn ang="0">
                <a:pos x="412" y="556"/>
              </a:cxn>
              <a:cxn ang="0">
                <a:pos x="470" y="609"/>
              </a:cxn>
              <a:cxn ang="0">
                <a:pos x="477" y="648"/>
              </a:cxn>
              <a:cxn ang="0">
                <a:pos x="520" y="651"/>
              </a:cxn>
              <a:cxn ang="0">
                <a:pos x="552" y="615"/>
              </a:cxn>
              <a:cxn ang="0">
                <a:pos x="560" y="605"/>
              </a:cxn>
              <a:cxn ang="0">
                <a:pos x="569" y="547"/>
              </a:cxn>
              <a:cxn ang="0">
                <a:pos x="598" y="546"/>
              </a:cxn>
              <a:cxn ang="0">
                <a:pos x="608" y="543"/>
              </a:cxn>
              <a:cxn ang="0">
                <a:pos x="672" y="477"/>
              </a:cxn>
              <a:cxn ang="0">
                <a:pos x="713" y="414"/>
              </a:cxn>
              <a:cxn ang="0">
                <a:pos x="766" y="378"/>
              </a:cxn>
              <a:cxn ang="0">
                <a:pos x="819" y="229"/>
              </a:cxn>
              <a:cxn ang="0">
                <a:pos x="854" y="195"/>
              </a:cxn>
              <a:cxn ang="0">
                <a:pos x="791" y="150"/>
              </a:cxn>
              <a:cxn ang="0">
                <a:pos x="711" y="92"/>
              </a:cxn>
              <a:cxn ang="0">
                <a:pos x="671" y="64"/>
              </a:cxn>
              <a:cxn ang="0">
                <a:pos x="627" y="32"/>
              </a:cxn>
              <a:cxn ang="0">
                <a:pos x="593" y="38"/>
              </a:cxn>
              <a:cxn ang="0">
                <a:pos x="526" y="49"/>
              </a:cxn>
              <a:cxn ang="0">
                <a:pos x="492" y="54"/>
              </a:cxn>
              <a:cxn ang="0">
                <a:pos x="434" y="38"/>
              </a:cxn>
              <a:cxn ang="0">
                <a:pos x="413" y="18"/>
              </a:cxn>
              <a:cxn ang="0">
                <a:pos x="381" y="2"/>
              </a:cxn>
              <a:cxn ang="0">
                <a:pos x="346" y="4"/>
              </a:cxn>
              <a:cxn ang="0">
                <a:pos x="303" y="8"/>
              </a:cxn>
              <a:cxn ang="0">
                <a:pos x="238" y="16"/>
              </a:cxn>
              <a:cxn ang="0">
                <a:pos x="193" y="22"/>
              </a:cxn>
              <a:cxn ang="0">
                <a:pos x="174" y="23"/>
              </a:cxn>
              <a:cxn ang="0">
                <a:pos x="120" y="43"/>
              </a:cxn>
              <a:cxn ang="0">
                <a:pos x="90" y="65"/>
              </a:cxn>
              <a:cxn ang="0">
                <a:pos x="52" y="79"/>
              </a:cxn>
              <a:cxn ang="0">
                <a:pos x="33" y="102"/>
              </a:cxn>
              <a:cxn ang="0">
                <a:pos x="4" y="161"/>
              </a:cxn>
              <a:cxn ang="0">
                <a:pos x="49" y="187"/>
              </a:cxn>
              <a:cxn ang="0">
                <a:pos x="63" y="197"/>
              </a:cxn>
              <a:cxn ang="0">
                <a:pos x="91" y="197"/>
              </a:cxn>
              <a:cxn ang="0">
                <a:pos x="119" y="235"/>
              </a:cxn>
              <a:cxn ang="0">
                <a:pos x="137" y="264"/>
              </a:cxn>
            </a:cxnLst>
            <a:rect l="0" t="0" r="r" b="b"/>
            <a:pathLst>
              <a:path w="860" h="658">
                <a:moveTo>
                  <a:pt x="154" y="286"/>
                </a:moveTo>
                <a:lnTo>
                  <a:pt x="155" y="287"/>
                </a:lnTo>
                <a:lnTo>
                  <a:pt x="155" y="289"/>
                </a:lnTo>
                <a:lnTo>
                  <a:pt x="161" y="298"/>
                </a:lnTo>
                <a:lnTo>
                  <a:pt x="197" y="316"/>
                </a:lnTo>
                <a:lnTo>
                  <a:pt x="222" y="333"/>
                </a:lnTo>
                <a:lnTo>
                  <a:pt x="229" y="346"/>
                </a:lnTo>
                <a:lnTo>
                  <a:pt x="237" y="358"/>
                </a:lnTo>
                <a:lnTo>
                  <a:pt x="250" y="364"/>
                </a:lnTo>
                <a:lnTo>
                  <a:pt x="251" y="363"/>
                </a:lnTo>
                <a:lnTo>
                  <a:pt x="267" y="370"/>
                </a:lnTo>
                <a:lnTo>
                  <a:pt x="267" y="371"/>
                </a:lnTo>
                <a:lnTo>
                  <a:pt x="268" y="371"/>
                </a:lnTo>
                <a:lnTo>
                  <a:pt x="269" y="372"/>
                </a:lnTo>
                <a:lnTo>
                  <a:pt x="292" y="405"/>
                </a:lnTo>
                <a:lnTo>
                  <a:pt x="303" y="417"/>
                </a:lnTo>
                <a:lnTo>
                  <a:pt x="309" y="430"/>
                </a:lnTo>
                <a:lnTo>
                  <a:pt x="327" y="437"/>
                </a:lnTo>
                <a:lnTo>
                  <a:pt x="330" y="448"/>
                </a:lnTo>
                <a:lnTo>
                  <a:pt x="336" y="453"/>
                </a:lnTo>
                <a:lnTo>
                  <a:pt x="356" y="455"/>
                </a:lnTo>
                <a:lnTo>
                  <a:pt x="370" y="465"/>
                </a:lnTo>
                <a:lnTo>
                  <a:pt x="380" y="471"/>
                </a:lnTo>
                <a:lnTo>
                  <a:pt x="381" y="487"/>
                </a:lnTo>
                <a:lnTo>
                  <a:pt x="405" y="525"/>
                </a:lnTo>
                <a:lnTo>
                  <a:pt x="407" y="550"/>
                </a:lnTo>
                <a:lnTo>
                  <a:pt x="412" y="556"/>
                </a:lnTo>
                <a:lnTo>
                  <a:pt x="416" y="556"/>
                </a:lnTo>
                <a:lnTo>
                  <a:pt x="432" y="561"/>
                </a:lnTo>
                <a:lnTo>
                  <a:pt x="470" y="609"/>
                </a:lnTo>
                <a:lnTo>
                  <a:pt x="467" y="623"/>
                </a:lnTo>
                <a:lnTo>
                  <a:pt x="468" y="628"/>
                </a:lnTo>
                <a:lnTo>
                  <a:pt x="477" y="648"/>
                </a:lnTo>
                <a:lnTo>
                  <a:pt x="498" y="651"/>
                </a:lnTo>
                <a:lnTo>
                  <a:pt x="519" y="658"/>
                </a:lnTo>
                <a:lnTo>
                  <a:pt x="520" y="651"/>
                </a:lnTo>
                <a:lnTo>
                  <a:pt x="521" y="651"/>
                </a:lnTo>
                <a:lnTo>
                  <a:pt x="542" y="634"/>
                </a:lnTo>
                <a:lnTo>
                  <a:pt x="552" y="615"/>
                </a:lnTo>
                <a:lnTo>
                  <a:pt x="537" y="606"/>
                </a:lnTo>
                <a:lnTo>
                  <a:pt x="525" y="585"/>
                </a:lnTo>
                <a:lnTo>
                  <a:pt x="560" y="605"/>
                </a:lnTo>
                <a:lnTo>
                  <a:pt x="579" y="591"/>
                </a:lnTo>
                <a:lnTo>
                  <a:pt x="588" y="570"/>
                </a:lnTo>
                <a:lnTo>
                  <a:pt x="569" y="547"/>
                </a:lnTo>
                <a:lnTo>
                  <a:pt x="585" y="547"/>
                </a:lnTo>
                <a:lnTo>
                  <a:pt x="592" y="551"/>
                </a:lnTo>
                <a:lnTo>
                  <a:pt x="598" y="546"/>
                </a:lnTo>
                <a:lnTo>
                  <a:pt x="599" y="546"/>
                </a:lnTo>
                <a:lnTo>
                  <a:pt x="602" y="550"/>
                </a:lnTo>
                <a:lnTo>
                  <a:pt x="608" y="543"/>
                </a:lnTo>
                <a:lnTo>
                  <a:pt x="633" y="521"/>
                </a:lnTo>
                <a:lnTo>
                  <a:pt x="657" y="508"/>
                </a:lnTo>
                <a:lnTo>
                  <a:pt x="672" y="477"/>
                </a:lnTo>
                <a:lnTo>
                  <a:pt x="695" y="461"/>
                </a:lnTo>
                <a:lnTo>
                  <a:pt x="718" y="430"/>
                </a:lnTo>
                <a:lnTo>
                  <a:pt x="713" y="414"/>
                </a:lnTo>
                <a:lnTo>
                  <a:pt x="749" y="407"/>
                </a:lnTo>
                <a:lnTo>
                  <a:pt x="762" y="379"/>
                </a:lnTo>
                <a:lnTo>
                  <a:pt x="766" y="378"/>
                </a:lnTo>
                <a:lnTo>
                  <a:pt x="774" y="323"/>
                </a:lnTo>
                <a:lnTo>
                  <a:pt x="791" y="274"/>
                </a:lnTo>
                <a:lnTo>
                  <a:pt x="819" y="229"/>
                </a:lnTo>
                <a:lnTo>
                  <a:pt x="827" y="221"/>
                </a:lnTo>
                <a:lnTo>
                  <a:pt x="860" y="199"/>
                </a:lnTo>
                <a:lnTo>
                  <a:pt x="854" y="195"/>
                </a:lnTo>
                <a:lnTo>
                  <a:pt x="839" y="185"/>
                </a:lnTo>
                <a:lnTo>
                  <a:pt x="837" y="183"/>
                </a:lnTo>
                <a:lnTo>
                  <a:pt x="791" y="150"/>
                </a:lnTo>
                <a:lnTo>
                  <a:pt x="762" y="130"/>
                </a:lnTo>
                <a:lnTo>
                  <a:pt x="750" y="121"/>
                </a:lnTo>
                <a:lnTo>
                  <a:pt x="711" y="92"/>
                </a:lnTo>
                <a:lnTo>
                  <a:pt x="695" y="82"/>
                </a:lnTo>
                <a:lnTo>
                  <a:pt x="672" y="65"/>
                </a:lnTo>
                <a:lnTo>
                  <a:pt x="671" y="64"/>
                </a:lnTo>
                <a:lnTo>
                  <a:pt x="670" y="64"/>
                </a:lnTo>
                <a:lnTo>
                  <a:pt x="640" y="42"/>
                </a:lnTo>
                <a:lnTo>
                  <a:pt x="627" y="32"/>
                </a:lnTo>
                <a:lnTo>
                  <a:pt x="624" y="34"/>
                </a:lnTo>
                <a:lnTo>
                  <a:pt x="615" y="35"/>
                </a:lnTo>
                <a:lnTo>
                  <a:pt x="593" y="38"/>
                </a:lnTo>
                <a:lnTo>
                  <a:pt x="584" y="41"/>
                </a:lnTo>
                <a:lnTo>
                  <a:pt x="572" y="42"/>
                </a:lnTo>
                <a:lnTo>
                  <a:pt x="526" y="49"/>
                </a:lnTo>
                <a:lnTo>
                  <a:pt x="516" y="50"/>
                </a:lnTo>
                <a:lnTo>
                  <a:pt x="515" y="50"/>
                </a:lnTo>
                <a:lnTo>
                  <a:pt x="492" y="54"/>
                </a:lnTo>
                <a:lnTo>
                  <a:pt x="476" y="58"/>
                </a:lnTo>
                <a:lnTo>
                  <a:pt x="435" y="64"/>
                </a:lnTo>
                <a:lnTo>
                  <a:pt x="434" y="38"/>
                </a:lnTo>
                <a:lnTo>
                  <a:pt x="422" y="26"/>
                </a:lnTo>
                <a:lnTo>
                  <a:pt x="418" y="23"/>
                </a:lnTo>
                <a:lnTo>
                  <a:pt x="413" y="18"/>
                </a:lnTo>
                <a:lnTo>
                  <a:pt x="407" y="12"/>
                </a:lnTo>
                <a:lnTo>
                  <a:pt x="392" y="17"/>
                </a:lnTo>
                <a:lnTo>
                  <a:pt x="381" y="2"/>
                </a:lnTo>
                <a:lnTo>
                  <a:pt x="383" y="0"/>
                </a:lnTo>
                <a:lnTo>
                  <a:pt x="364" y="1"/>
                </a:lnTo>
                <a:lnTo>
                  <a:pt x="346" y="4"/>
                </a:lnTo>
                <a:lnTo>
                  <a:pt x="332" y="5"/>
                </a:lnTo>
                <a:lnTo>
                  <a:pt x="326" y="6"/>
                </a:lnTo>
                <a:lnTo>
                  <a:pt x="303" y="8"/>
                </a:lnTo>
                <a:lnTo>
                  <a:pt x="259" y="13"/>
                </a:lnTo>
                <a:lnTo>
                  <a:pt x="256" y="14"/>
                </a:lnTo>
                <a:lnTo>
                  <a:pt x="238" y="16"/>
                </a:lnTo>
                <a:lnTo>
                  <a:pt x="222" y="18"/>
                </a:lnTo>
                <a:lnTo>
                  <a:pt x="205" y="20"/>
                </a:lnTo>
                <a:lnTo>
                  <a:pt x="193" y="22"/>
                </a:lnTo>
                <a:lnTo>
                  <a:pt x="180" y="23"/>
                </a:lnTo>
                <a:lnTo>
                  <a:pt x="175" y="23"/>
                </a:lnTo>
                <a:lnTo>
                  <a:pt x="174" y="23"/>
                </a:lnTo>
                <a:lnTo>
                  <a:pt x="156" y="28"/>
                </a:lnTo>
                <a:lnTo>
                  <a:pt x="132" y="37"/>
                </a:lnTo>
                <a:lnTo>
                  <a:pt x="120" y="43"/>
                </a:lnTo>
                <a:lnTo>
                  <a:pt x="107" y="49"/>
                </a:lnTo>
                <a:lnTo>
                  <a:pt x="101" y="50"/>
                </a:lnTo>
                <a:lnTo>
                  <a:pt x="90" y="65"/>
                </a:lnTo>
                <a:lnTo>
                  <a:pt x="71" y="68"/>
                </a:lnTo>
                <a:lnTo>
                  <a:pt x="67" y="71"/>
                </a:lnTo>
                <a:lnTo>
                  <a:pt x="52" y="79"/>
                </a:lnTo>
                <a:lnTo>
                  <a:pt x="49" y="79"/>
                </a:lnTo>
                <a:lnTo>
                  <a:pt x="34" y="88"/>
                </a:lnTo>
                <a:lnTo>
                  <a:pt x="33" y="102"/>
                </a:lnTo>
                <a:lnTo>
                  <a:pt x="13" y="122"/>
                </a:lnTo>
                <a:lnTo>
                  <a:pt x="0" y="155"/>
                </a:lnTo>
                <a:lnTo>
                  <a:pt x="4" y="161"/>
                </a:lnTo>
                <a:lnTo>
                  <a:pt x="23" y="172"/>
                </a:lnTo>
                <a:lnTo>
                  <a:pt x="45" y="183"/>
                </a:lnTo>
                <a:lnTo>
                  <a:pt x="49" y="187"/>
                </a:lnTo>
                <a:lnTo>
                  <a:pt x="59" y="193"/>
                </a:lnTo>
                <a:lnTo>
                  <a:pt x="59" y="195"/>
                </a:lnTo>
                <a:lnTo>
                  <a:pt x="63" y="197"/>
                </a:lnTo>
                <a:lnTo>
                  <a:pt x="70" y="198"/>
                </a:lnTo>
                <a:lnTo>
                  <a:pt x="70" y="197"/>
                </a:lnTo>
                <a:lnTo>
                  <a:pt x="91" y="197"/>
                </a:lnTo>
                <a:lnTo>
                  <a:pt x="101" y="215"/>
                </a:lnTo>
                <a:lnTo>
                  <a:pt x="114" y="232"/>
                </a:lnTo>
                <a:lnTo>
                  <a:pt x="119" y="235"/>
                </a:lnTo>
                <a:lnTo>
                  <a:pt x="120" y="239"/>
                </a:lnTo>
                <a:lnTo>
                  <a:pt x="123" y="249"/>
                </a:lnTo>
                <a:lnTo>
                  <a:pt x="137" y="264"/>
                </a:lnTo>
                <a:lnTo>
                  <a:pt x="147" y="277"/>
                </a:lnTo>
                <a:lnTo>
                  <a:pt x="154" y="28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38" name="Freeform 46"/>
          <p:cNvSpPr>
            <a:spLocks/>
          </p:cNvSpPr>
          <p:nvPr/>
        </p:nvSpPr>
        <p:spPr bwMode="auto">
          <a:xfrm>
            <a:off x="2894014" y="1811338"/>
            <a:ext cx="925512" cy="760412"/>
          </a:xfrm>
          <a:custGeom>
            <a:avLst/>
            <a:gdLst/>
            <a:ahLst/>
            <a:cxnLst>
              <a:cxn ang="0">
                <a:pos x="744" y="931"/>
              </a:cxn>
              <a:cxn ang="0">
                <a:pos x="666" y="924"/>
              </a:cxn>
              <a:cxn ang="0">
                <a:pos x="593" y="918"/>
              </a:cxn>
              <a:cxn ang="0">
                <a:pos x="544" y="913"/>
              </a:cxn>
              <a:cxn ang="0">
                <a:pos x="456" y="905"/>
              </a:cxn>
              <a:cxn ang="0">
                <a:pos x="317" y="890"/>
              </a:cxn>
              <a:cxn ang="0">
                <a:pos x="240" y="882"/>
              </a:cxn>
              <a:cxn ang="0">
                <a:pos x="159" y="872"/>
              </a:cxn>
              <a:cxn ang="0">
                <a:pos x="0" y="853"/>
              </a:cxn>
              <a:cxn ang="0">
                <a:pos x="12" y="757"/>
              </a:cxn>
              <a:cxn ang="0">
                <a:pos x="16" y="728"/>
              </a:cxn>
              <a:cxn ang="0">
                <a:pos x="23" y="674"/>
              </a:cxn>
              <a:cxn ang="0">
                <a:pos x="31" y="612"/>
              </a:cxn>
              <a:cxn ang="0">
                <a:pos x="42" y="529"/>
              </a:cxn>
              <a:cxn ang="0">
                <a:pos x="55" y="426"/>
              </a:cxn>
              <a:cxn ang="0">
                <a:pos x="58" y="411"/>
              </a:cxn>
              <a:cxn ang="0">
                <a:pos x="64" y="357"/>
              </a:cxn>
              <a:cxn ang="0">
                <a:pos x="70" y="319"/>
              </a:cxn>
              <a:cxn ang="0">
                <a:pos x="76" y="265"/>
              </a:cxn>
              <a:cxn ang="0">
                <a:pos x="82" y="216"/>
              </a:cxn>
              <a:cxn ang="0">
                <a:pos x="89" y="159"/>
              </a:cxn>
              <a:cxn ang="0">
                <a:pos x="95" y="105"/>
              </a:cxn>
              <a:cxn ang="0">
                <a:pos x="109" y="0"/>
              </a:cxn>
              <a:cxn ang="0">
                <a:pos x="268" y="19"/>
              </a:cxn>
              <a:cxn ang="0">
                <a:pos x="298" y="23"/>
              </a:cxn>
              <a:cxn ang="0">
                <a:pos x="418" y="37"/>
              </a:cxn>
              <a:cxn ang="0">
                <a:pos x="494" y="44"/>
              </a:cxn>
              <a:cxn ang="0">
                <a:pos x="532" y="49"/>
              </a:cxn>
              <a:cxn ang="0">
                <a:pos x="701" y="65"/>
              </a:cxn>
              <a:cxn ang="0">
                <a:pos x="832" y="78"/>
              </a:cxn>
              <a:cxn ang="0">
                <a:pos x="852" y="79"/>
              </a:cxn>
              <a:cxn ang="0">
                <a:pos x="872" y="80"/>
              </a:cxn>
              <a:cxn ang="0">
                <a:pos x="1010" y="90"/>
              </a:cxn>
              <a:cxn ang="0">
                <a:pos x="1048" y="92"/>
              </a:cxn>
              <a:cxn ang="0">
                <a:pos x="1166" y="101"/>
              </a:cxn>
              <a:cxn ang="0">
                <a:pos x="1160" y="191"/>
              </a:cxn>
              <a:cxn ang="0">
                <a:pos x="1156" y="260"/>
              </a:cxn>
              <a:cxn ang="0">
                <a:pos x="1155" y="283"/>
              </a:cxn>
              <a:cxn ang="0">
                <a:pos x="1151" y="344"/>
              </a:cxn>
              <a:cxn ang="0">
                <a:pos x="1148" y="393"/>
              </a:cxn>
              <a:cxn ang="0">
                <a:pos x="1146" y="421"/>
              </a:cxn>
              <a:cxn ang="0">
                <a:pos x="1145" y="447"/>
              </a:cxn>
              <a:cxn ang="0">
                <a:pos x="1140" y="528"/>
              </a:cxn>
              <a:cxn ang="0">
                <a:pos x="1138" y="566"/>
              </a:cxn>
              <a:cxn ang="0">
                <a:pos x="1131" y="689"/>
              </a:cxn>
              <a:cxn ang="0">
                <a:pos x="1127" y="743"/>
              </a:cxn>
              <a:cxn ang="0">
                <a:pos x="1125" y="797"/>
              </a:cxn>
              <a:cxn ang="0">
                <a:pos x="1122" y="823"/>
              </a:cxn>
              <a:cxn ang="0">
                <a:pos x="1121" y="851"/>
              </a:cxn>
              <a:cxn ang="0">
                <a:pos x="1119" y="892"/>
              </a:cxn>
              <a:cxn ang="0">
                <a:pos x="1115" y="958"/>
              </a:cxn>
              <a:cxn ang="0">
                <a:pos x="983" y="950"/>
              </a:cxn>
              <a:cxn ang="0">
                <a:pos x="944" y="947"/>
              </a:cxn>
              <a:cxn ang="0">
                <a:pos x="920" y="946"/>
              </a:cxn>
              <a:cxn ang="0">
                <a:pos x="792" y="936"/>
              </a:cxn>
              <a:cxn ang="0">
                <a:pos x="771" y="935"/>
              </a:cxn>
              <a:cxn ang="0">
                <a:pos x="753" y="932"/>
              </a:cxn>
            </a:cxnLst>
            <a:rect l="0" t="0" r="r" b="b"/>
            <a:pathLst>
              <a:path w="1166" h="958">
                <a:moveTo>
                  <a:pt x="753" y="932"/>
                </a:moveTo>
                <a:lnTo>
                  <a:pt x="744" y="931"/>
                </a:lnTo>
                <a:lnTo>
                  <a:pt x="724" y="929"/>
                </a:lnTo>
                <a:lnTo>
                  <a:pt x="666" y="924"/>
                </a:lnTo>
                <a:lnTo>
                  <a:pt x="662" y="924"/>
                </a:lnTo>
                <a:lnTo>
                  <a:pt x="593" y="918"/>
                </a:lnTo>
                <a:lnTo>
                  <a:pt x="585" y="917"/>
                </a:lnTo>
                <a:lnTo>
                  <a:pt x="544" y="913"/>
                </a:lnTo>
                <a:lnTo>
                  <a:pt x="498" y="908"/>
                </a:lnTo>
                <a:lnTo>
                  <a:pt x="456" y="905"/>
                </a:lnTo>
                <a:lnTo>
                  <a:pt x="358" y="895"/>
                </a:lnTo>
                <a:lnTo>
                  <a:pt x="317" y="890"/>
                </a:lnTo>
                <a:lnTo>
                  <a:pt x="246" y="883"/>
                </a:lnTo>
                <a:lnTo>
                  <a:pt x="240" y="882"/>
                </a:lnTo>
                <a:lnTo>
                  <a:pt x="166" y="874"/>
                </a:lnTo>
                <a:lnTo>
                  <a:pt x="159" y="872"/>
                </a:lnTo>
                <a:lnTo>
                  <a:pt x="123" y="869"/>
                </a:lnTo>
                <a:lnTo>
                  <a:pt x="0" y="853"/>
                </a:lnTo>
                <a:lnTo>
                  <a:pt x="7" y="799"/>
                </a:lnTo>
                <a:lnTo>
                  <a:pt x="12" y="757"/>
                </a:lnTo>
                <a:lnTo>
                  <a:pt x="13" y="745"/>
                </a:lnTo>
                <a:lnTo>
                  <a:pt x="16" y="728"/>
                </a:lnTo>
                <a:lnTo>
                  <a:pt x="21" y="692"/>
                </a:lnTo>
                <a:lnTo>
                  <a:pt x="23" y="674"/>
                </a:lnTo>
                <a:lnTo>
                  <a:pt x="28" y="638"/>
                </a:lnTo>
                <a:lnTo>
                  <a:pt x="31" y="612"/>
                </a:lnTo>
                <a:lnTo>
                  <a:pt x="41" y="537"/>
                </a:lnTo>
                <a:lnTo>
                  <a:pt x="42" y="529"/>
                </a:lnTo>
                <a:lnTo>
                  <a:pt x="49" y="479"/>
                </a:lnTo>
                <a:lnTo>
                  <a:pt x="55" y="426"/>
                </a:lnTo>
                <a:lnTo>
                  <a:pt x="57" y="421"/>
                </a:lnTo>
                <a:lnTo>
                  <a:pt x="58" y="411"/>
                </a:lnTo>
                <a:lnTo>
                  <a:pt x="63" y="372"/>
                </a:lnTo>
                <a:lnTo>
                  <a:pt x="64" y="357"/>
                </a:lnTo>
                <a:lnTo>
                  <a:pt x="67" y="329"/>
                </a:lnTo>
                <a:lnTo>
                  <a:pt x="70" y="319"/>
                </a:lnTo>
                <a:lnTo>
                  <a:pt x="70" y="318"/>
                </a:lnTo>
                <a:lnTo>
                  <a:pt x="76" y="265"/>
                </a:lnTo>
                <a:lnTo>
                  <a:pt x="79" y="239"/>
                </a:lnTo>
                <a:lnTo>
                  <a:pt x="82" y="216"/>
                </a:lnTo>
                <a:lnTo>
                  <a:pt x="87" y="185"/>
                </a:lnTo>
                <a:lnTo>
                  <a:pt x="89" y="159"/>
                </a:lnTo>
                <a:lnTo>
                  <a:pt x="95" y="111"/>
                </a:lnTo>
                <a:lnTo>
                  <a:pt x="95" y="105"/>
                </a:lnTo>
                <a:lnTo>
                  <a:pt x="100" y="71"/>
                </a:lnTo>
                <a:lnTo>
                  <a:pt x="109" y="0"/>
                </a:lnTo>
                <a:lnTo>
                  <a:pt x="207" y="13"/>
                </a:lnTo>
                <a:lnTo>
                  <a:pt x="268" y="19"/>
                </a:lnTo>
                <a:lnTo>
                  <a:pt x="289" y="21"/>
                </a:lnTo>
                <a:lnTo>
                  <a:pt x="298" y="23"/>
                </a:lnTo>
                <a:lnTo>
                  <a:pt x="400" y="33"/>
                </a:lnTo>
                <a:lnTo>
                  <a:pt x="418" y="37"/>
                </a:lnTo>
                <a:lnTo>
                  <a:pt x="476" y="43"/>
                </a:lnTo>
                <a:lnTo>
                  <a:pt x="494" y="44"/>
                </a:lnTo>
                <a:lnTo>
                  <a:pt x="513" y="47"/>
                </a:lnTo>
                <a:lnTo>
                  <a:pt x="532" y="49"/>
                </a:lnTo>
                <a:lnTo>
                  <a:pt x="582" y="54"/>
                </a:lnTo>
                <a:lnTo>
                  <a:pt x="701" y="65"/>
                </a:lnTo>
                <a:lnTo>
                  <a:pt x="720" y="67"/>
                </a:lnTo>
                <a:lnTo>
                  <a:pt x="832" y="78"/>
                </a:lnTo>
                <a:lnTo>
                  <a:pt x="833" y="78"/>
                </a:lnTo>
                <a:lnTo>
                  <a:pt x="852" y="79"/>
                </a:lnTo>
                <a:lnTo>
                  <a:pt x="869" y="80"/>
                </a:lnTo>
                <a:lnTo>
                  <a:pt x="872" y="80"/>
                </a:lnTo>
                <a:lnTo>
                  <a:pt x="885" y="80"/>
                </a:lnTo>
                <a:lnTo>
                  <a:pt x="1010" y="90"/>
                </a:lnTo>
                <a:lnTo>
                  <a:pt x="1017" y="90"/>
                </a:lnTo>
                <a:lnTo>
                  <a:pt x="1048" y="92"/>
                </a:lnTo>
                <a:lnTo>
                  <a:pt x="1064" y="93"/>
                </a:lnTo>
                <a:lnTo>
                  <a:pt x="1166" y="101"/>
                </a:lnTo>
                <a:lnTo>
                  <a:pt x="1162" y="153"/>
                </a:lnTo>
                <a:lnTo>
                  <a:pt x="1160" y="191"/>
                </a:lnTo>
                <a:lnTo>
                  <a:pt x="1160" y="206"/>
                </a:lnTo>
                <a:lnTo>
                  <a:pt x="1156" y="260"/>
                </a:lnTo>
                <a:lnTo>
                  <a:pt x="1155" y="275"/>
                </a:lnTo>
                <a:lnTo>
                  <a:pt x="1155" y="283"/>
                </a:lnTo>
                <a:lnTo>
                  <a:pt x="1154" y="313"/>
                </a:lnTo>
                <a:lnTo>
                  <a:pt x="1151" y="344"/>
                </a:lnTo>
                <a:lnTo>
                  <a:pt x="1150" y="367"/>
                </a:lnTo>
                <a:lnTo>
                  <a:pt x="1148" y="393"/>
                </a:lnTo>
                <a:lnTo>
                  <a:pt x="1146" y="420"/>
                </a:lnTo>
                <a:lnTo>
                  <a:pt x="1146" y="421"/>
                </a:lnTo>
                <a:lnTo>
                  <a:pt x="1146" y="425"/>
                </a:lnTo>
                <a:lnTo>
                  <a:pt x="1145" y="447"/>
                </a:lnTo>
                <a:lnTo>
                  <a:pt x="1142" y="501"/>
                </a:lnTo>
                <a:lnTo>
                  <a:pt x="1140" y="528"/>
                </a:lnTo>
                <a:lnTo>
                  <a:pt x="1140" y="537"/>
                </a:lnTo>
                <a:lnTo>
                  <a:pt x="1138" y="566"/>
                </a:lnTo>
                <a:lnTo>
                  <a:pt x="1136" y="615"/>
                </a:lnTo>
                <a:lnTo>
                  <a:pt x="1131" y="689"/>
                </a:lnTo>
                <a:lnTo>
                  <a:pt x="1130" y="716"/>
                </a:lnTo>
                <a:lnTo>
                  <a:pt x="1127" y="743"/>
                </a:lnTo>
                <a:lnTo>
                  <a:pt x="1126" y="769"/>
                </a:lnTo>
                <a:lnTo>
                  <a:pt x="1125" y="797"/>
                </a:lnTo>
                <a:lnTo>
                  <a:pt x="1124" y="808"/>
                </a:lnTo>
                <a:lnTo>
                  <a:pt x="1122" y="823"/>
                </a:lnTo>
                <a:lnTo>
                  <a:pt x="1122" y="836"/>
                </a:lnTo>
                <a:lnTo>
                  <a:pt x="1121" y="851"/>
                </a:lnTo>
                <a:lnTo>
                  <a:pt x="1120" y="874"/>
                </a:lnTo>
                <a:lnTo>
                  <a:pt x="1119" y="892"/>
                </a:lnTo>
                <a:lnTo>
                  <a:pt x="1116" y="931"/>
                </a:lnTo>
                <a:lnTo>
                  <a:pt x="1115" y="958"/>
                </a:lnTo>
                <a:lnTo>
                  <a:pt x="1022" y="952"/>
                </a:lnTo>
                <a:lnTo>
                  <a:pt x="983" y="950"/>
                </a:lnTo>
                <a:lnTo>
                  <a:pt x="972" y="949"/>
                </a:lnTo>
                <a:lnTo>
                  <a:pt x="944" y="947"/>
                </a:lnTo>
                <a:lnTo>
                  <a:pt x="923" y="946"/>
                </a:lnTo>
                <a:lnTo>
                  <a:pt x="920" y="946"/>
                </a:lnTo>
                <a:lnTo>
                  <a:pt x="892" y="943"/>
                </a:lnTo>
                <a:lnTo>
                  <a:pt x="792" y="936"/>
                </a:lnTo>
                <a:lnTo>
                  <a:pt x="773" y="935"/>
                </a:lnTo>
                <a:lnTo>
                  <a:pt x="771" y="935"/>
                </a:lnTo>
                <a:lnTo>
                  <a:pt x="759" y="934"/>
                </a:lnTo>
                <a:lnTo>
                  <a:pt x="753" y="9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rgbClr val="00B0F0"/>
              </a:solidFill>
            </a:endParaRPr>
          </a:p>
        </p:txBody>
      </p:sp>
      <p:sp>
        <p:nvSpPr>
          <p:cNvPr id="33839" name="Freeform 47"/>
          <p:cNvSpPr>
            <a:spLocks/>
          </p:cNvSpPr>
          <p:nvPr/>
        </p:nvSpPr>
        <p:spPr bwMode="auto">
          <a:xfrm>
            <a:off x="2176466" y="1036638"/>
            <a:ext cx="793751" cy="1281112"/>
          </a:xfrm>
          <a:custGeom>
            <a:avLst/>
            <a:gdLst/>
            <a:ahLst/>
            <a:cxnLst>
              <a:cxn ang="0">
                <a:pos x="100" y="1021"/>
              </a:cxn>
              <a:cxn ang="0">
                <a:pos x="72" y="1084"/>
              </a:cxn>
              <a:cxn ang="0">
                <a:pos x="46" y="1221"/>
              </a:cxn>
              <a:cxn ang="0">
                <a:pos x="152" y="1494"/>
              </a:cxn>
              <a:cxn ang="0">
                <a:pos x="377" y="1534"/>
              </a:cxn>
              <a:cxn ang="0">
                <a:pos x="434" y="1543"/>
              </a:cxn>
              <a:cxn ang="0">
                <a:pos x="587" y="1567"/>
              </a:cxn>
              <a:cxn ang="0">
                <a:pos x="756" y="1591"/>
              </a:cxn>
              <a:cxn ang="0">
                <a:pos x="766" y="1593"/>
              </a:cxn>
              <a:cxn ang="0">
                <a:pos x="861" y="1605"/>
              </a:cxn>
              <a:cxn ang="0">
                <a:pos x="933" y="1614"/>
              </a:cxn>
              <a:cxn ang="0">
                <a:pos x="947" y="1505"/>
              </a:cxn>
              <a:cxn ang="0">
                <a:pos x="962" y="1397"/>
              </a:cxn>
              <a:cxn ang="0">
                <a:pos x="969" y="1333"/>
              </a:cxn>
              <a:cxn ang="0">
                <a:pos x="975" y="1294"/>
              </a:cxn>
              <a:cxn ang="0">
                <a:pos x="987" y="1192"/>
              </a:cxn>
              <a:cxn ang="0">
                <a:pos x="1000" y="1087"/>
              </a:cxn>
              <a:cxn ang="0">
                <a:pos x="975" y="1047"/>
              </a:cxn>
              <a:cxn ang="0">
                <a:pos x="942" y="1030"/>
              </a:cxn>
              <a:cxn ang="0">
                <a:pos x="917" y="1060"/>
              </a:cxn>
              <a:cxn ang="0">
                <a:pos x="803" y="1055"/>
              </a:cxn>
              <a:cxn ang="0">
                <a:pos x="728" y="1061"/>
              </a:cxn>
              <a:cxn ang="0">
                <a:pos x="705" y="1051"/>
              </a:cxn>
              <a:cxn ang="0">
                <a:pos x="656" y="925"/>
              </a:cxn>
              <a:cxn ang="0">
                <a:pos x="532" y="797"/>
              </a:cxn>
              <a:cxn ang="0">
                <a:pos x="567" y="587"/>
              </a:cxn>
              <a:cxn ang="0">
                <a:pos x="573" y="552"/>
              </a:cxn>
              <a:cxn ang="0">
                <a:pos x="536" y="548"/>
              </a:cxn>
              <a:cxn ang="0">
                <a:pos x="516" y="536"/>
              </a:cxn>
              <a:cxn ang="0">
                <a:pos x="497" y="482"/>
              </a:cxn>
              <a:cxn ang="0">
                <a:pos x="434" y="396"/>
              </a:cxn>
              <a:cxn ang="0">
                <a:pos x="405" y="336"/>
              </a:cxn>
              <a:cxn ang="0">
                <a:pos x="378" y="233"/>
              </a:cxn>
              <a:cxn ang="0">
                <a:pos x="398" y="128"/>
              </a:cxn>
              <a:cxn ang="0">
                <a:pos x="416" y="25"/>
              </a:cxn>
              <a:cxn ang="0">
                <a:pos x="274" y="17"/>
              </a:cxn>
              <a:cxn ang="0">
                <a:pos x="242" y="180"/>
              </a:cxn>
              <a:cxn ang="0">
                <a:pos x="237" y="206"/>
              </a:cxn>
              <a:cxn ang="0">
                <a:pos x="222" y="284"/>
              </a:cxn>
              <a:cxn ang="0">
                <a:pos x="208" y="362"/>
              </a:cxn>
              <a:cxn ang="0">
                <a:pos x="185" y="476"/>
              </a:cxn>
              <a:cxn ang="0">
                <a:pos x="174" y="534"/>
              </a:cxn>
              <a:cxn ang="0">
                <a:pos x="176" y="628"/>
              </a:cxn>
              <a:cxn ang="0">
                <a:pos x="188" y="660"/>
              </a:cxn>
              <a:cxn ang="0">
                <a:pos x="182" y="786"/>
              </a:cxn>
              <a:cxn ang="0">
                <a:pos x="159" y="823"/>
              </a:cxn>
              <a:cxn ang="0">
                <a:pos x="110" y="886"/>
              </a:cxn>
              <a:cxn ang="0">
                <a:pos x="82" y="989"/>
              </a:cxn>
            </a:cxnLst>
            <a:rect l="0" t="0" r="r" b="b"/>
            <a:pathLst>
              <a:path w="1000" h="1614">
                <a:moveTo>
                  <a:pt x="106" y="1015"/>
                </a:moveTo>
                <a:lnTo>
                  <a:pt x="101" y="1020"/>
                </a:lnTo>
                <a:lnTo>
                  <a:pt x="100" y="1021"/>
                </a:lnTo>
                <a:lnTo>
                  <a:pt x="82" y="1071"/>
                </a:lnTo>
                <a:lnTo>
                  <a:pt x="78" y="1073"/>
                </a:lnTo>
                <a:lnTo>
                  <a:pt x="72" y="1084"/>
                </a:lnTo>
                <a:lnTo>
                  <a:pt x="68" y="1110"/>
                </a:lnTo>
                <a:lnTo>
                  <a:pt x="63" y="1133"/>
                </a:lnTo>
                <a:lnTo>
                  <a:pt x="46" y="1221"/>
                </a:lnTo>
                <a:lnTo>
                  <a:pt x="0" y="1465"/>
                </a:lnTo>
                <a:lnTo>
                  <a:pt x="9" y="1468"/>
                </a:lnTo>
                <a:lnTo>
                  <a:pt x="152" y="1494"/>
                </a:lnTo>
                <a:lnTo>
                  <a:pt x="310" y="1523"/>
                </a:lnTo>
                <a:lnTo>
                  <a:pt x="354" y="1529"/>
                </a:lnTo>
                <a:lnTo>
                  <a:pt x="377" y="1534"/>
                </a:lnTo>
                <a:lnTo>
                  <a:pt x="426" y="1542"/>
                </a:lnTo>
                <a:lnTo>
                  <a:pt x="431" y="1543"/>
                </a:lnTo>
                <a:lnTo>
                  <a:pt x="434" y="1543"/>
                </a:lnTo>
                <a:lnTo>
                  <a:pt x="465" y="1548"/>
                </a:lnTo>
                <a:lnTo>
                  <a:pt x="509" y="1557"/>
                </a:lnTo>
                <a:lnTo>
                  <a:pt x="587" y="1567"/>
                </a:lnTo>
                <a:lnTo>
                  <a:pt x="627" y="1572"/>
                </a:lnTo>
                <a:lnTo>
                  <a:pt x="753" y="1590"/>
                </a:lnTo>
                <a:lnTo>
                  <a:pt x="756" y="1591"/>
                </a:lnTo>
                <a:lnTo>
                  <a:pt x="758" y="1591"/>
                </a:lnTo>
                <a:lnTo>
                  <a:pt x="764" y="1593"/>
                </a:lnTo>
                <a:lnTo>
                  <a:pt x="766" y="1593"/>
                </a:lnTo>
                <a:lnTo>
                  <a:pt x="783" y="1595"/>
                </a:lnTo>
                <a:lnTo>
                  <a:pt x="822" y="1600"/>
                </a:lnTo>
                <a:lnTo>
                  <a:pt x="861" y="1605"/>
                </a:lnTo>
                <a:lnTo>
                  <a:pt x="868" y="1606"/>
                </a:lnTo>
                <a:lnTo>
                  <a:pt x="874" y="1607"/>
                </a:lnTo>
                <a:lnTo>
                  <a:pt x="933" y="1614"/>
                </a:lnTo>
                <a:lnTo>
                  <a:pt x="936" y="1588"/>
                </a:lnTo>
                <a:lnTo>
                  <a:pt x="946" y="1513"/>
                </a:lnTo>
                <a:lnTo>
                  <a:pt x="947" y="1505"/>
                </a:lnTo>
                <a:lnTo>
                  <a:pt x="954" y="1455"/>
                </a:lnTo>
                <a:lnTo>
                  <a:pt x="960" y="1402"/>
                </a:lnTo>
                <a:lnTo>
                  <a:pt x="962" y="1397"/>
                </a:lnTo>
                <a:lnTo>
                  <a:pt x="963" y="1387"/>
                </a:lnTo>
                <a:lnTo>
                  <a:pt x="968" y="1348"/>
                </a:lnTo>
                <a:lnTo>
                  <a:pt x="969" y="1333"/>
                </a:lnTo>
                <a:lnTo>
                  <a:pt x="972" y="1305"/>
                </a:lnTo>
                <a:lnTo>
                  <a:pt x="975" y="1295"/>
                </a:lnTo>
                <a:lnTo>
                  <a:pt x="975" y="1294"/>
                </a:lnTo>
                <a:lnTo>
                  <a:pt x="981" y="1241"/>
                </a:lnTo>
                <a:lnTo>
                  <a:pt x="984" y="1215"/>
                </a:lnTo>
                <a:lnTo>
                  <a:pt x="987" y="1192"/>
                </a:lnTo>
                <a:lnTo>
                  <a:pt x="992" y="1161"/>
                </a:lnTo>
                <a:lnTo>
                  <a:pt x="994" y="1135"/>
                </a:lnTo>
                <a:lnTo>
                  <a:pt x="1000" y="1087"/>
                </a:lnTo>
                <a:lnTo>
                  <a:pt x="994" y="1084"/>
                </a:lnTo>
                <a:lnTo>
                  <a:pt x="989" y="1080"/>
                </a:lnTo>
                <a:lnTo>
                  <a:pt x="975" y="1047"/>
                </a:lnTo>
                <a:lnTo>
                  <a:pt x="959" y="1023"/>
                </a:lnTo>
                <a:lnTo>
                  <a:pt x="956" y="1023"/>
                </a:lnTo>
                <a:lnTo>
                  <a:pt x="942" y="1030"/>
                </a:lnTo>
                <a:lnTo>
                  <a:pt x="935" y="1042"/>
                </a:lnTo>
                <a:lnTo>
                  <a:pt x="934" y="1065"/>
                </a:lnTo>
                <a:lnTo>
                  <a:pt x="917" y="1060"/>
                </a:lnTo>
                <a:lnTo>
                  <a:pt x="839" y="1054"/>
                </a:lnTo>
                <a:lnTo>
                  <a:pt x="821" y="1043"/>
                </a:lnTo>
                <a:lnTo>
                  <a:pt x="803" y="1055"/>
                </a:lnTo>
                <a:lnTo>
                  <a:pt x="780" y="1060"/>
                </a:lnTo>
                <a:lnTo>
                  <a:pt x="747" y="1047"/>
                </a:lnTo>
                <a:lnTo>
                  <a:pt x="728" y="1061"/>
                </a:lnTo>
                <a:lnTo>
                  <a:pt x="730" y="1072"/>
                </a:lnTo>
                <a:lnTo>
                  <a:pt x="725" y="1074"/>
                </a:lnTo>
                <a:lnTo>
                  <a:pt x="705" y="1051"/>
                </a:lnTo>
                <a:lnTo>
                  <a:pt x="694" y="983"/>
                </a:lnTo>
                <a:lnTo>
                  <a:pt x="650" y="952"/>
                </a:lnTo>
                <a:lnTo>
                  <a:pt x="656" y="925"/>
                </a:lnTo>
                <a:lnTo>
                  <a:pt x="605" y="767"/>
                </a:lnTo>
                <a:lnTo>
                  <a:pt x="552" y="797"/>
                </a:lnTo>
                <a:lnTo>
                  <a:pt x="532" y="797"/>
                </a:lnTo>
                <a:lnTo>
                  <a:pt x="507" y="781"/>
                </a:lnTo>
                <a:lnTo>
                  <a:pt x="563" y="587"/>
                </a:lnTo>
                <a:lnTo>
                  <a:pt x="567" y="587"/>
                </a:lnTo>
                <a:lnTo>
                  <a:pt x="579" y="563"/>
                </a:lnTo>
                <a:lnTo>
                  <a:pt x="579" y="554"/>
                </a:lnTo>
                <a:lnTo>
                  <a:pt x="573" y="552"/>
                </a:lnTo>
                <a:lnTo>
                  <a:pt x="554" y="554"/>
                </a:lnTo>
                <a:lnTo>
                  <a:pt x="539" y="554"/>
                </a:lnTo>
                <a:lnTo>
                  <a:pt x="536" y="548"/>
                </a:lnTo>
                <a:lnTo>
                  <a:pt x="538" y="536"/>
                </a:lnTo>
                <a:lnTo>
                  <a:pt x="532" y="530"/>
                </a:lnTo>
                <a:lnTo>
                  <a:pt x="516" y="536"/>
                </a:lnTo>
                <a:lnTo>
                  <a:pt x="514" y="533"/>
                </a:lnTo>
                <a:lnTo>
                  <a:pt x="519" y="526"/>
                </a:lnTo>
                <a:lnTo>
                  <a:pt x="497" y="482"/>
                </a:lnTo>
                <a:lnTo>
                  <a:pt x="484" y="466"/>
                </a:lnTo>
                <a:lnTo>
                  <a:pt x="455" y="408"/>
                </a:lnTo>
                <a:lnTo>
                  <a:pt x="434" y="396"/>
                </a:lnTo>
                <a:lnTo>
                  <a:pt x="400" y="358"/>
                </a:lnTo>
                <a:lnTo>
                  <a:pt x="420" y="352"/>
                </a:lnTo>
                <a:lnTo>
                  <a:pt x="405" y="336"/>
                </a:lnTo>
                <a:lnTo>
                  <a:pt x="411" y="300"/>
                </a:lnTo>
                <a:lnTo>
                  <a:pt x="377" y="238"/>
                </a:lnTo>
                <a:lnTo>
                  <a:pt x="378" y="233"/>
                </a:lnTo>
                <a:lnTo>
                  <a:pt x="387" y="188"/>
                </a:lnTo>
                <a:lnTo>
                  <a:pt x="396" y="137"/>
                </a:lnTo>
                <a:lnTo>
                  <a:pt x="398" y="128"/>
                </a:lnTo>
                <a:lnTo>
                  <a:pt x="411" y="51"/>
                </a:lnTo>
                <a:lnTo>
                  <a:pt x="414" y="31"/>
                </a:lnTo>
                <a:lnTo>
                  <a:pt x="416" y="25"/>
                </a:lnTo>
                <a:lnTo>
                  <a:pt x="278" y="0"/>
                </a:lnTo>
                <a:lnTo>
                  <a:pt x="276" y="7"/>
                </a:lnTo>
                <a:lnTo>
                  <a:pt x="274" y="17"/>
                </a:lnTo>
                <a:lnTo>
                  <a:pt x="272" y="31"/>
                </a:lnTo>
                <a:lnTo>
                  <a:pt x="249" y="147"/>
                </a:lnTo>
                <a:lnTo>
                  <a:pt x="242" y="180"/>
                </a:lnTo>
                <a:lnTo>
                  <a:pt x="238" y="197"/>
                </a:lnTo>
                <a:lnTo>
                  <a:pt x="237" y="203"/>
                </a:lnTo>
                <a:lnTo>
                  <a:pt x="237" y="206"/>
                </a:lnTo>
                <a:lnTo>
                  <a:pt x="236" y="211"/>
                </a:lnTo>
                <a:lnTo>
                  <a:pt x="227" y="258"/>
                </a:lnTo>
                <a:lnTo>
                  <a:pt x="222" y="284"/>
                </a:lnTo>
                <a:lnTo>
                  <a:pt x="212" y="338"/>
                </a:lnTo>
                <a:lnTo>
                  <a:pt x="208" y="360"/>
                </a:lnTo>
                <a:lnTo>
                  <a:pt x="208" y="362"/>
                </a:lnTo>
                <a:lnTo>
                  <a:pt x="202" y="388"/>
                </a:lnTo>
                <a:lnTo>
                  <a:pt x="188" y="467"/>
                </a:lnTo>
                <a:lnTo>
                  <a:pt x="185" y="476"/>
                </a:lnTo>
                <a:lnTo>
                  <a:pt x="179" y="510"/>
                </a:lnTo>
                <a:lnTo>
                  <a:pt x="178" y="518"/>
                </a:lnTo>
                <a:lnTo>
                  <a:pt x="174" y="534"/>
                </a:lnTo>
                <a:lnTo>
                  <a:pt x="171" y="545"/>
                </a:lnTo>
                <a:lnTo>
                  <a:pt x="179" y="572"/>
                </a:lnTo>
                <a:lnTo>
                  <a:pt x="176" y="628"/>
                </a:lnTo>
                <a:lnTo>
                  <a:pt x="180" y="637"/>
                </a:lnTo>
                <a:lnTo>
                  <a:pt x="186" y="655"/>
                </a:lnTo>
                <a:lnTo>
                  <a:pt x="188" y="660"/>
                </a:lnTo>
                <a:lnTo>
                  <a:pt x="221" y="689"/>
                </a:lnTo>
                <a:lnTo>
                  <a:pt x="227" y="718"/>
                </a:lnTo>
                <a:lnTo>
                  <a:pt x="182" y="786"/>
                </a:lnTo>
                <a:lnTo>
                  <a:pt x="180" y="787"/>
                </a:lnTo>
                <a:lnTo>
                  <a:pt x="166" y="815"/>
                </a:lnTo>
                <a:lnTo>
                  <a:pt x="159" y="823"/>
                </a:lnTo>
                <a:lnTo>
                  <a:pt x="147" y="839"/>
                </a:lnTo>
                <a:lnTo>
                  <a:pt x="132" y="870"/>
                </a:lnTo>
                <a:lnTo>
                  <a:pt x="110" y="886"/>
                </a:lnTo>
                <a:lnTo>
                  <a:pt x="64" y="959"/>
                </a:lnTo>
                <a:lnTo>
                  <a:pt x="63" y="975"/>
                </a:lnTo>
                <a:lnTo>
                  <a:pt x="82" y="989"/>
                </a:lnTo>
                <a:lnTo>
                  <a:pt x="94" y="993"/>
                </a:lnTo>
                <a:lnTo>
                  <a:pt x="106" y="1015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rgbClr val="00B0F0"/>
              </a:solidFill>
            </a:endParaRPr>
          </a:p>
        </p:txBody>
      </p:sp>
      <p:sp>
        <p:nvSpPr>
          <p:cNvPr id="33840" name="Freeform 48"/>
          <p:cNvSpPr>
            <a:spLocks/>
          </p:cNvSpPr>
          <p:nvPr/>
        </p:nvSpPr>
        <p:spPr bwMode="auto">
          <a:xfrm>
            <a:off x="1198566" y="2000251"/>
            <a:ext cx="1123951" cy="1822450"/>
          </a:xfrm>
          <a:custGeom>
            <a:avLst/>
            <a:gdLst/>
            <a:ahLst/>
            <a:cxnLst>
              <a:cxn ang="0">
                <a:pos x="1293" y="2295"/>
              </a:cxn>
              <a:cxn ang="0">
                <a:pos x="1276" y="2215"/>
              </a:cxn>
              <a:cxn ang="0">
                <a:pos x="1302" y="2146"/>
              </a:cxn>
              <a:cxn ang="0">
                <a:pos x="1350" y="2032"/>
              </a:cxn>
              <a:cxn ang="0">
                <a:pos x="1410" y="1985"/>
              </a:cxn>
              <a:cxn ang="0">
                <a:pos x="1381" y="1925"/>
              </a:cxn>
              <a:cxn ang="0">
                <a:pos x="1356" y="1811"/>
              </a:cxn>
              <a:cxn ang="0">
                <a:pos x="1216" y="1613"/>
              </a:cxn>
              <a:cxn ang="0">
                <a:pos x="1178" y="1560"/>
              </a:cxn>
              <a:cxn ang="0">
                <a:pos x="1004" y="1315"/>
              </a:cxn>
              <a:cxn ang="0">
                <a:pos x="916" y="1189"/>
              </a:cxn>
              <a:cxn ang="0">
                <a:pos x="836" y="1077"/>
              </a:cxn>
              <a:cxn ang="0">
                <a:pos x="740" y="943"/>
              </a:cxn>
              <a:cxn ang="0">
                <a:pos x="718" y="912"/>
              </a:cxn>
              <a:cxn ang="0">
                <a:pos x="678" y="855"/>
              </a:cxn>
              <a:cxn ang="0">
                <a:pos x="638" y="800"/>
              </a:cxn>
              <a:cxn ang="0">
                <a:pos x="636" y="765"/>
              </a:cxn>
              <a:cxn ang="0">
                <a:pos x="642" y="737"/>
              </a:cxn>
              <a:cxn ang="0">
                <a:pos x="652" y="696"/>
              </a:cxn>
              <a:cxn ang="0">
                <a:pos x="665" y="637"/>
              </a:cxn>
              <a:cxn ang="0">
                <a:pos x="733" y="328"/>
              </a:cxn>
              <a:cxn ang="0">
                <a:pos x="770" y="158"/>
              </a:cxn>
              <a:cxn ang="0">
                <a:pos x="635" y="127"/>
              </a:cxn>
              <a:cxn ang="0">
                <a:pos x="547" y="106"/>
              </a:cxn>
              <a:cxn ang="0">
                <a:pos x="419" y="73"/>
              </a:cxn>
              <a:cxn ang="0">
                <a:pos x="274" y="38"/>
              </a:cxn>
              <a:cxn ang="0">
                <a:pos x="230" y="27"/>
              </a:cxn>
              <a:cxn ang="0">
                <a:pos x="184" y="16"/>
              </a:cxn>
              <a:cxn ang="0">
                <a:pos x="123" y="0"/>
              </a:cxn>
              <a:cxn ang="0">
                <a:pos x="116" y="117"/>
              </a:cxn>
              <a:cxn ang="0">
                <a:pos x="80" y="182"/>
              </a:cxn>
              <a:cxn ang="0">
                <a:pos x="84" y="212"/>
              </a:cxn>
              <a:cxn ang="0">
                <a:pos x="11" y="332"/>
              </a:cxn>
              <a:cxn ang="0">
                <a:pos x="43" y="424"/>
              </a:cxn>
              <a:cxn ang="0">
                <a:pos x="39" y="564"/>
              </a:cxn>
              <a:cxn ang="0">
                <a:pos x="85" y="769"/>
              </a:cxn>
              <a:cxn ang="0">
                <a:pos x="113" y="824"/>
              </a:cxn>
              <a:cxn ang="0">
                <a:pos x="113" y="861"/>
              </a:cxn>
              <a:cxn ang="0">
                <a:pos x="121" y="888"/>
              </a:cxn>
              <a:cxn ang="0">
                <a:pos x="164" y="944"/>
              </a:cxn>
              <a:cxn ang="0">
                <a:pos x="164" y="951"/>
              </a:cxn>
              <a:cxn ang="0">
                <a:pos x="157" y="1013"/>
              </a:cxn>
              <a:cxn ang="0">
                <a:pos x="161" y="1095"/>
              </a:cxn>
              <a:cxn ang="0">
                <a:pos x="199" y="1146"/>
              </a:cxn>
              <a:cxn ang="0">
                <a:pos x="221" y="1216"/>
              </a:cxn>
              <a:cxn ang="0">
                <a:pos x="191" y="1225"/>
              </a:cxn>
              <a:cxn ang="0">
                <a:pos x="241" y="1368"/>
              </a:cxn>
              <a:cxn ang="0">
                <a:pos x="259" y="1438"/>
              </a:cxn>
              <a:cxn ang="0">
                <a:pos x="316" y="1510"/>
              </a:cxn>
              <a:cxn ang="0">
                <a:pos x="325" y="1574"/>
              </a:cxn>
              <a:cxn ang="0">
                <a:pos x="332" y="1638"/>
              </a:cxn>
              <a:cxn ang="0">
                <a:pos x="419" y="1751"/>
              </a:cxn>
              <a:cxn ang="0">
                <a:pos x="504" y="1788"/>
              </a:cxn>
              <a:cxn ang="0">
                <a:pos x="581" y="1877"/>
              </a:cxn>
              <a:cxn ang="0">
                <a:pos x="665" y="1927"/>
              </a:cxn>
              <a:cxn ang="0">
                <a:pos x="708" y="1971"/>
              </a:cxn>
              <a:cxn ang="0">
                <a:pos x="785" y="2063"/>
              </a:cxn>
              <a:cxn ang="0">
                <a:pos x="818" y="2209"/>
              </a:cxn>
              <a:cxn ang="0">
                <a:pos x="1013" y="2275"/>
              </a:cxn>
            </a:cxnLst>
            <a:rect l="0" t="0" r="r" b="b"/>
            <a:pathLst>
              <a:path w="1416" h="2296">
                <a:moveTo>
                  <a:pt x="1254" y="2296"/>
                </a:moveTo>
                <a:lnTo>
                  <a:pt x="1260" y="2296"/>
                </a:lnTo>
                <a:lnTo>
                  <a:pt x="1293" y="2295"/>
                </a:lnTo>
                <a:lnTo>
                  <a:pt x="1308" y="2242"/>
                </a:lnTo>
                <a:lnTo>
                  <a:pt x="1294" y="2235"/>
                </a:lnTo>
                <a:lnTo>
                  <a:pt x="1276" y="2215"/>
                </a:lnTo>
                <a:lnTo>
                  <a:pt x="1285" y="2157"/>
                </a:lnTo>
                <a:lnTo>
                  <a:pt x="1301" y="2146"/>
                </a:lnTo>
                <a:lnTo>
                  <a:pt x="1302" y="2146"/>
                </a:lnTo>
                <a:lnTo>
                  <a:pt x="1332" y="2094"/>
                </a:lnTo>
                <a:lnTo>
                  <a:pt x="1342" y="2037"/>
                </a:lnTo>
                <a:lnTo>
                  <a:pt x="1350" y="2032"/>
                </a:lnTo>
                <a:lnTo>
                  <a:pt x="1357" y="2014"/>
                </a:lnTo>
                <a:lnTo>
                  <a:pt x="1392" y="1999"/>
                </a:lnTo>
                <a:lnTo>
                  <a:pt x="1410" y="1985"/>
                </a:lnTo>
                <a:lnTo>
                  <a:pt x="1416" y="1974"/>
                </a:lnTo>
                <a:lnTo>
                  <a:pt x="1380" y="1937"/>
                </a:lnTo>
                <a:lnTo>
                  <a:pt x="1381" y="1925"/>
                </a:lnTo>
                <a:lnTo>
                  <a:pt x="1369" y="1873"/>
                </a:lnTo>
                <a:lnTo>
                  <a:pt x="1353" y="1841"/>
                </a:lnTo>
                <a:lnTo>
                  <a:pt x="1356" y="1811"/>
                </a:lnTo>
                <a:lnTo>
                  <a:pt x="1315" y="1753"/>
                </a:lnTo>
                <a:lnTo>
                  <a:pt x="1268" y="1687"/>
                </a:lnTo>
                <a:lnTo>
                  <a:pt x="1216" y="1613"/>
                </a:lnTo>
                <a:lnTo>
                  <a:pt x="1199" y="1589"/>
                </a:lnTo>
                <a:lnTo>
                  <a:pt x="1180" y="1561"/>
                </a:lnTo>
                <a:lnTo>
                  <a:pt x="1178" y="1560"/>
                </a:lnTo>
                <a:lnTo>
                  <a:pt x="1129" y="1492"/>
                </a:lnTo>
                <a:lnTo>
                  <a:pt x="1090" y="1435"/>
                </a:lnTo>
                <a:lnTo>
                  <a:pt x="1004" y="1315"/>
                </a:lnTo>
                <a:lnTo>
                  <a:pt x="954" y="1243"/>
                </a:lnTo>
                <a:lnTo>
                  <a:pt x="946" y="1231"/>
                </a:lnTo>
                <a:lnTo>
                  <a:pt x="916" y="1189"/>
                </a:lnTo>
                <a:lnTo>
                  <a:pt x="908" y="1179"/>
                </a:lnTo>
                <a:lnTo>
                  <a:pt x="887" y="1148"/>
                </a:lnTo>
                <a:lnTo>
                  <a:pt x="836" y="1077"/>
                </a:lnTo>
                <a:lnTo>
                  <a:pt x="793" y="1017"/>
                </a:lnTo>
                <a:lnTo>
                  <a:pt x="770" y="985"/>
                </a:lnTo>
                <a:lnTo>
                  <a:pt x="740" y="943"/>
                </a:lnTo>
                <a:lnTo>
                  <a:pt x="728" y="925"/>
                </a:lnTo>
                <a:lnTo>
                  <a:pt x="725" y="920"/>
                </a:lnTo>
                <a:lnTo>
                  <a:pt x="718" y="912"/>
                </a:lnTo>
                <a:lnTo>
                  <a:pt x="696" y="879"/>
                </a:lnTo>
                <a:lnTo>
                  <a:pt x="684" y="865"/>
                </a:lnTo>
                <a:lnTo>
                  <a:pt x="678" y="855"/>
                </a:lnTo>
                <a:lnTo>
                  <a:pt x="652" y="818"/>
                </a:lnTo>
                <a:lnTo>
                  <a:pt x="643" y="807"/>
                </a:lnTo>
                <a:lnTo>
                  <a:pt x="638" y="800"/>
                </a:lnTo>
                <a:lnTo>
                  <a:pt x="631" y="789"/>
                </a:lnTo>
                <a:lnTo>
                  <a:pt x="634" y="775"/>
                </a:lnTo>
                <a:lnTo>
                  <a:pt x="636" y="765"/>
                </a:lnTo>
                <a:lnTo>
                  <a:pt x="636" y="763"/>
                </a:lnTo>
                <a:lnTo>
                  <a:pt x="638" y="755"/>
                </a:lnTo>
                <a:lnTo>
                  <a:pt x="642" y="737"/>
                </a:lnTo>
                <a:lnTo>
                  <a:pt x="644" y="722"/>
                </a:lnTo>
                <a:lnTo>
                  <a:pt x="648" y="710"/>
                </a:lnTo>
                <a:lnTo>
                  <a:pt x="652" y="696"/>
                </a:lnTo>
                <a:lnTo>
                  <a:pt x="654" y="684"/>
                </a:lnTo>
                <a:lnTo>
                  <a:pt x="660" y="657"/>
                </a:lnTo>
                <a:lnTo>
                  <a:pt x="665" y="637"/>
                </a:lnTo>
                <a:lnTo>
                  <a:pt x="676" y="588"/>
                </a:lnTo>
                <a:lnTo>
                  <a:pt x="702" y="473"/>
                </a:lnTo>
                <a:lnTo>
                  <a:pt x="733" y="328"/>
                </a:lnTo>
                <a:lnTo>
                  <a:pt x="740" y="294"/>
                </a:lnTo>
                <a:lnTo>
                  <a:pt x="760" y="205"/>
                </a:lnTo>
                <a:lnTo>
                  <a:pt x="770" y="158"/>
                </a:lnTo>
                <a:lnTo>
                  <a:pt x="738" y="151"/>
                </a:lnTo>
                <a:lnTo>
                  <a:pt x="732" y="150"/>
                </a:lnTo>
                <a:lnTo>
                  <a:pt x="635" y="127"/>
                </a:lnTo>
                <a:lnTo>
                  <a:pt x="605" y="121"/>
                </a:lnTo>
                <a:lnTo>
                  <a:pt x="570" y="111"/>
                </a:lnTo>
                <a:lnTo>
                  <a:pt x="547" y="106"/>
                </a:lnTo>
                <a:lnTo>
                  <a:pt x="463" y="85"/>
                </a:lnTo>
                <a:lnTo>
                  <a:pt x="437" y="78"/>
                </a:lnTo>
                <a:lnTo>
                  <a:pt x="419" y="73"/>
                </a:lnTo>
                <a:lnTo>
                  <a:pt x="302" y="45"/>
                </a:lnTo>
                <a:lnTo>
                  <a:pt x="288" y="40"/>
                </a:lnTo>
                <a:lnTo>
                  <a:pt x="274" y="38"/>
                </a:lnTo>
                <a:lnTo>
                  <a:pt x="256" y="34"/>
                </a:lnTo>
                <a:lnTo>
                  <a:pt x="242" y="31"/>
                </a:lnTo>
                <a:lnTo>
                  <a:pt x="230" y="27"/>
                </a:lnTo>
                <a:lnTo>
                  <a:pt x="214" y="24"/>
                </a:lnTo>
                <a:lnTo>
                  <a:pt x="209" y="24"/>
                </a:lnTo>
                <a:lnTo>
                  <a:pt x="184" y="16"/>
                </a:lnTo>
                <a:lnTo>
                  <a:pt x="156" y="9"/>
                </a:lnTo>
                <a:lnTo>
                  <a:pt x="137" y="4"/>
                </a:lnTo>
                <a:lnTo>
                  <a:pt x="123" y="0"/>
                </a:lnTo>
                <a:lnTo>
                  <a:pt x="104" y="46"/>
                </a:lnTo>
                <a:lnTo>
                  <a:pt x="117" y="63"/>
                </a:lnTo>
                <a:lnTo>
                  <a:pt x="116" y="117"/>
                </a:lnTo>
                <a:lnTo>
                  <a:pt x="110" y="135"/>
                </a:lnTo>
                <a:lnTo>
                  <a:pt x="86" y="181"/>
                </a:lnTo>
                <a:lnTo>
                  <a:pt x="80" y="182"/>
                </a:lnTo>
                <a:lnTo>
                  <a:pt x="80" y="201"/>
                </a:lnTo>
                <a:lnTo>
                  <a:pt x="84" y="201"/>
                </a:lnTo>
                <a:lnTo>
                  <a:pt x="84" y="212"/>
                </a:lnTo>
                <a:lnTo>
                  <a:pt x="69" y="236"/>
                </a:lnTo>
                <a:lnTo>
                  <a:pt x="13" y="306"/>
                </a:lnTo>
                <a:lnTo>
                  <a:pt x="11" y="332"/>
                </a:lnTo>
                <a:lnTo>
                  <a:pt x="0" y="354"/>
                </a:lnTo>
                <a:lnTo>
                  <a:pt x="33" y="398"/>
                </a:lnTo>
                <a:lnTo>
                  <a:pt x="43" y="424"/>
                </a:lnTo>
                <a:lnTo>
                  <a:pt x="59" y="485"/>
                </a:lnTo>
                <a:lnTo>
                  <a:pt x="60" y="513"/>
                </a:lnTo>
                <a:lnTo>
                  <a:pt x="39" y="564"/>
                </a:lnTo>
                <a:lnTo>
                  <a:pt x="38" y="675"/>
                </a:lnTo>
                <a:lnTo>
                  <a:pt x="53" y="703"/>
                </a:lnTo>
                <a:lnTo>
                  <a:pt x="85" y="769"/>
                </a:lnTo>
                <a:lnTo>
                  <a:pt x="101" y="791"/>
                </a:lnTo>
                <a:lnTo>
                  <a:pt x="104" y="821"/>
                </a:lnTo>
                <a:lnTo>
                  <a:pt x="113" y="824"/>
                </a:lnTo>
                <a:lnTo>
                  <a:pt x="116" y="835"/>
                </a:lnTo>
                <a:lnTo>
                  <a:pt x="111" y="836"/>
                </a:lnTo>
                <a:lnTo>
                  <a:pt x="113" y="861"/>
                </a:lnTo>
                <a:lnTo>
                  <a:pt x="103" y="890"/>
                </a:lnTo>
                <a:lnTo>
                  <a:pt x="111" y="883"/>
                </a:lnTo>
                <a:lnTo>
                  <a:pt x="121" y="888"/>
                </a:lnTo>
                <a:lnTo>
                  <a:pt x="134" y="911"/>
                </a:lnTo>
                <a:lnTo>
                  <a:pt x="151" y="923"/>
                </a:lnTo>
                <a:lnTo>
                  <a:pt x="164" y="944"/>
                </a:lnTo>
                <a:lnTo>
                  <a:pt x="173" y="943"/>
                </a:lnTo>
                <a:lnTo>
                  <a:pt x="170" y="951"/>
                </a:lnTo>
                <a:lnTo>
                  <a:pt x="164" y="951"/>
                </a:lnTo>
                <a:lnTo>
                  <a:pt x="163" y="967"/>
                </a:lnTo>
                <a:lnTo>
                  <a:pt x="154" y="1011"/>
                </a:lnTo>
                <a:lnTo>
                  <a:pt x="157" y="1013"/>
                </a:lnTo>
                <a:lnTo>
                  <a:pt x="162" y="1041"/>
                </a:lnTo>
                <a:lnTo>
                  <a:pt x="154" y="1068"/>
                </a:lnTo>
                <a:lnTo>
                  <a:pt x="161" y="1095"/>
                </a:lnTo>
                <a:lnTo>
                  <a:pt x="167" y="1103"/>
                </a:lnTo>
                <a:lnTo>
                  <a:pt x="178" y="1128"/>
                </a:lnTo>
                <a:lnTo>
                  <a:pt x="199" y="1146"/>
                </a:lnTo>
                <a:lnTo>
                  <a:pt x="226" y="1149"/>
                </a:lnTo>
                <a:lnTo>
                  <a:pt x="233" y="1176"/>
                </a:lnTo>
                <a:lnTo>
                  <a:pt x="221" y="1216"/>
                </a:lnTo>
                <a:lnTo>
                  <a:pt x="210" y="1225"/>
                </a:lnTo>
                <a:lnTo>
                  <a:pt x="203" y="1216"/>
                </a:lnTo>
                <a:lnTo>
                  <a:pt x="191" y="1225"/>
                </a:lnTo>
                <a:lnTo>
                  <a:pt x="197" y="1301"/>
                </a:lnTo>
                <a:lnTo>
                  <a:pt x="210" y="1313"/>
                </a:lnTo>
                <a:lnTo>
                  <a:pt x="241" y="1368"/>
                </a:lnTo>
                <a:lnTo>
                  <a:pt x="244" y="1396"/>
                </a:lnTo>
                <a:lnTo>
                  <a:pt x="257" y="1416"/>
                </a:lnTo>
                <a:lnTo>
                  <a:pt x="259" y="1438"/>
                </a:lnTo>
                <a:lnTo>
                  <a:pt x="280" y="1459"/>
                </a:lnTo>
                <a:lnTo>
                  <a:pt x="293" y="1490"/>
                </a:lnTo>
                <a:lnTo>
                  <a:pt x="316" y="1510"/>
                </a:lnTo>
                <a:lnTo>
                  <a:pt x="317" y="1524"/>
                </a:lnTo>
                <a:lnTo>
                  <a:pt x="305" y="1549"/>
                </a:lnTo>
                <a:lnTo>
                  <a:pt x="325" y="1574"/>
                </a:lnTo>
                <a:lnTo>
                  <a:pt x="343" y="1585"/>
                </a:lnTo>
                <a:lnTo>
                  <a:pt x="334" y="1616"/>
                </a:lnTo>
                <a:lnTo>
                  <a:pt x="332" y="1638"/>
                </a:lnTo>
                <a:lnTo>
                  <a:pt x="318" y="1706"/>
                </a:lnTo>
                <a:lnTo>
                  <a:pt x="355" y="1736"/>
                </a:lnTo>
                <a:lnTo>
                  <a:pt x="419" y="1751"/>
                </a:lnTo>
                <a:lnTo>
                  <a:pt x="438" y="1765"/>
                </a:lnTo>
                <a:lnTo>
                  <a:pt x="481" y="1772"/>
                </a:lnTo>
                <a:lnTo>
                  <a:pt x="504" y="1788"/>
                </a:lnTo>
                <a:lnTo>
                  <a:pt x="534" y="1822"/>
                </a:lnTo>
                <a:lnTo>
                  <a:pt x="546" y="1852"/>
                </a:lnTo>
                <a:lnTo>
                  <a:pt x="581" y="1877"/>
                </a:lnTo>
                <a:lnTo>
                  <a:pt x="635" y="1890"/>
                </a:lnTo>
                <a:lnTo>
                  <a:pt x="655" y="1901"/>
                </a:lnTo>
                <a:lnTo>
                  <a:pt x="665" y="1927"/>
                </a:lnTo>
                <a:lnTo>
                  <a:pt x="665" y="1961"/>
                </a:lnTo>
                <a:lnTo>
                  <a:pt x="682" y="1973"/>
                </a:lnTo>
                <a:lnTo>
                  <a:pt x="708" y="1971"/>
                </a:lnTo>
                <a:lnTo>
                  <a:pt x="726" y="1992"/>
                </a:lnTo>
                <a:lnTo>
                  <a:pt x="744" y="2011"/>
                </a:lnTo>
                <a:lnTo>
                  <a:pt x="785" y="2063"/>
                </a:lnTo>
                <a:lnTo>
                  <a:pt x="798" y="2079"/>
                </a:lnTo>
                <a:lnTo>
                  <a:pt x="820" y="2128"/>
                </a:lnTo>
                <a:lnTo>
                  <a:pt x="818" y="2209"/>
                </a:lnTo>
                <a:lnTo>
                  <a:pt x="833" y="2241"/>
                </a:lnTo>
                <a:lnTo>
                  <a:pt x="832" y="2260"/>
                </a:lnTo>
                <a:lnTo>
                  <a:pt x="1013" y="2275"/>
                </a:lnTo>
                <a:lnTo>
                  <a:pt x="1254" y="2296"/>
                </a:lnTo>
                <a:close/>
              </a:path>
            </a:pathLst>
          </a:custGeom>
          <a:solidFill>
            <a:srgbClr val="FF0000"/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41" name="Freeform 49"/>
          <p:cNvSpPr>
            <a:spLocks/>
          </p:cNvSpPr>
          <p:nvPr/>
        </p:nvSpPr>
        <p:spPr bwMode="auto">
          <a:xfrm>
            <a:off x="1528763" y="3455988"/>
            <a:ext cx="49212" cy="238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" y="24"/>
              </a:cxn>
              <a:cxn ang="0">
                <a:pos x="57" y="18"/>
              </a:cxn>
              <a:cxn ang="0">
                <a:pos x="63" y="26"/>
              </a:cxn>
              <a:cxn ang="0">
                <a:pos x="54" y="30"/>
              </a:cxn>
              <a:cxn ang="0">
                <a:pos x="7" y="26"/>
              </a:cxn>
              <a:cxn ang="0">
                <a:pos x="0" y="0"/>
              </a:cxn>
            </a:cxnLst>
            <a:rect l="0" t="0" r="r" b="b"/>
            <a:pathLst>
              <a:path w="63" h="30">
                <a:moveTo>
                  <a:pt x="0" y="0"/>
                </a:moveTo>
                <a:lnTo>
                  <a:pt x="46" y="24"/>
                </a:lnTo>
                <a:lnTo>
                  <a:pt x="57" y="18"/>
                </a:lnTo>
                <a:lnTo>
                  <a:pt x="63" y="26"/>
                </a:lnTo>
                <a:lnTo>
                  <a:pt x="54" y="30"/>
                </a:lnTo>
                <a:lnTo>
                  <a:pt x="7" y="26"/>
                </a:lnTo>
                <a:lnTo>
                  <a:pt x="0" y="0"/>
                </a:lnTo>
                <a:close/>
              </a:path>
            </a:pathLst>
          </a:custGeom>
          <a:solidFill>
            <a:srgbClr val="B0B0B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42" name="Freeform 50"/>
          <p:cNvSpPr>
            <a:spLocks/>
          </p:cNvSpPr>
          <p:nvPr/>
        </p:nvSpPr>
        <p:spPr bwMode="auto">
          <a:xfrm>
            <a:off x="1484315" y="3460752"/>
            <a:ext cx="31751" cy="17463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6" y="21"/>
              </a:cxn>
              <a:cxn ang="0">
                <a:pos x="41" y="22"/>
              </a:cxn>
              <a:cxn ang="0">
                <a:pos x="30" y="9"/>
              </a:cxn>
              <a:cxn ang="0">
                <a:pos x="32" y="0"/>
              </a:cxn>
              <a:cxn ang="0">
                <a:pos x="0" y="5"/>
              </a:cxn>
            </a:cxnLst>
            <a:rect l="0" t="0" r="r" b="b"/>
            <a:pathLst>
              <a:path w="41" h="22">
                <a:moveTo>
                  <a:pt x="0" y="5"/>
                </a:moveTo>
                <a:lnTo>
                  <a:pt x="6" y="21"/>
                </a:lnTo>
                <a:lnTo>
                  <a:pt x="41" y="22"/>
                </a:lnTo>
                <a:lnTo>
                  <a:pt x="30" y="9"/>
                </a:lnTo>
                <a:lnTo>
                  <a:pt x="32" y="0"/>
                </a:lnTo>
                <a:lnTo>
                  <a:pt x="0" y="5"/>
                </a:lnTo>
                <a:close/>
              </a:path>
            </a:pathLst>
          </a:custGeom>
          <a:solidFill>
            <a:srgbClr val="B0B0B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43" name="Freeform 51"/>
          <p:cNvSpPr>
            <a:spLocks/>
          </p:cNvSpPr>
          <p:nvPr/>
        </p:nvSpPr>
        <p:spPr bwMode="auto">
          <a:xfrm>
            <a:off x="1690692" y="3597278"/>
            <a:ext cx="28575" cy="30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"/>
              </a:cxn>
              <a:cxn ang="0">
                <a:pos x="11" y="14"/>
              </a:cxn>
              <a:cxn ang="0">
                <a:pos x="18" y="38"/>
              </a:cxn>
              <a:cxn ang="0">
                <a:pos x="37" y="35"/>
              </a:cxn>
              <a:cxn ang="0">
                <a:pos x="31" y="21"/>
              </a:cxn>
              <a:cxn ang="0">
                <a:pos x="0" y="0"/>
              </a:cxn>
            </a:cxnLst>
            <a:rect l="0" t="0" r="r" b="b"/>
            <a:pathLst>
              <a:path w="37" h="38">
                <a:moveTo>
                  <a:pt x="0" y="0"/>
                </a:moveTo>
                <a:lnTo>
                  <a:pt x="0" y="9"/>
                </a:lnTo>
                <a:lnTo>
                  <a:pt x="11" y="14"/>
                </a:lnTo>
                <a:lnTo>
                  <a:pt x="18" y="38"/>
                </a:lnTo>
                <a:lnTo>
                  <a:pt x="37" y="35"/>
                </a:lnTo>
                <a:lnTo>
                  <a:pt x="31" y="21"/>
                </a:lnTo>
                <a:lnTo>
                  <a:pt x="0" y="0"/>
                </a:lnTo>
                <a:close/>
              </a:path>
            </a:pathLst>
          </a:custGeom>
          <a:solidFill>
            <a:srgbClr val="B0B0B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44" name="Freeform 52"/>
          <p:cNvSpPr>
            <a:spLocks/>
          </p:cNvSpPr>
          <p:nvPr/>
        </p:nvSpPr>
        <p:spPr bwMode="auto">
          <a:xfrm>
            <a:off x="1671639" y="3670303"/>
            <a:ext cx="25400" cy="41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" y="49"/>
              </a:cxn>
              <a:cxn ang="0">
                <a:pos x="32" y="51"/>
              </a:cxn>
              <a:cxn ang="0">
                <a:pos x="0" y="0"/>
              </a:cxn>
            </a:cxnLst>
            <a:rect l="0" t="0" r="r" b="b"/>
            <a:pathLst>
              <a:path w="32" h="51">
                <a:moveTo>
                  <a:pt x="0" y="0"/>
                </a:moveTo>
                <a:lnTo>
                  <a:pt x="15" y="49"/>
                </a:lnTo>
                <a:lnTo>
                  <a:pt x="32" y="51"/>
                </a:lnTo>
                <a:lnTo>
                  <a:pt x="0" y="0"/>
                </a:lnTo>
                <a:close/>
              </a:path>
            </a:pathLst>
          </a:custGeom>
          <a:solidFill>
            <a:srgbClr val="B0B0B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45" name="Freeform 53"/>
          <p:cNvSpPr>
            <a:spLocks/>
          </p:cNvSpPr>
          <p:nvPr/>
        </p:nvSpPr>
        <p:spPr bwMode="auto">
          <a:xfrm>
            <a:off x="3071815" y="2543654"/>
            <a:ext cx="960437" cy="754063"/>
          </a:xfrm>
          <a:custGeom>
            <a:avLst/>
            <a:gdLst/>
            <a:ahLst/>
            <a:cxnLst>
              <a:cxn ang="0">
                <a:pos x="1197" y="393"/>
              </a:cxn>
              <a:cxn ang="0">
                <a:pos x="1196" y="435"/>
              </a:cxn>
              <a:cxn ang="0">
                <a:pos x="1194" y="489"/>
              </a:cxn>
              <a:cxn ang="0">
                <a:pos x="1194" y="506"/>
              </a:cxn>
              <a:cxn ang="0">
                <a:pos x="1191" y="560"/>
              </a:cxn>
              <a:cxn ang="0">
                <a:pos x="1190" y="597"/>
              </a:cxn>
              <a:cxn ang="0">
                <a:pos x="1189" y="637"/>
              </a:cxn>
              <a:cxn ang="0">
                <a:pos x="1188" y="674"/>
              </a:cxn>
              <a:cxn ang="0">
                <a:pos x="1187" y="705"/>
              </a:cxn>
              <a:cxn ang="0">
                <a:pos x="1183" y="789"/>
              </a:cxn>
              <a:cxn ang="0">
                <a:pos x="1183" y="813"/>
              </a:cxn>
              <a:cxn ang="0">
                <a:pos x="1181" y="865"/>
              </a:cxn>
              <a:cxn ang="0">
                <a:pos x="1178" y="922"/>
              </a:cxn>
              <a:cxn ang="0">
                <a:pos x="1079" y="946"/>
              </a:cxn>
              <a:cxn ang="0">
                <a:pos x="1015" y="941"/>
              </a:cxn>
              <a:cxn ang="0">
                <a:pos x="962" y="939"/>
              </a:cxn>
              <a:cxn ang="0">
                <a:pos x="846" y="933"/>
              </a:cxn>
              <a:cxn ang="0">
                <a:pos x="689" y="923"/>
              </a:cxn>
              <a:cxn ang="0">
                <a:pos x="642" y="920"/>
              </a:cxn>
              <a:cxn ang="0">
                <a:pos x="553" y="914"/>
              </a:cxn>
              <a:cxn ang="0">
                <a:pos x="510" y="910"/>
              </a:cxn>
              <a:cxn ang="0">
                <a:pos x="272" y="889"/>
              </a:cxn>
              <a:cxn ang="0">
                <a:pos x="261" y="887"/>
              </a:cxn>
              <a:cxn ang="0">
                <a:pos x="153" y="878"/>
              </a:cxn>
              <a:cxn ang="0">
                <a:pos x="62" y="868"/>
              </a:cxn>
              <a:cxn ang="0">
                <a:pos x="0" y="861"/>
              </a:cxn>
              <a:cxn ang="0">
                <a:pos x="12" y="753"/>
              </a:cxn>
              <a:cxn ang="0">
                <a:pos x="20" y="671"/>
              </a:cxn>
              <a:cxn ang="0">
                <a:pos x="27" y="613"/>
              </a:cxn>
              <a:cxn ang="0">
                <a:pos x="27" y="586"/>
              </a:cxn>
              <a:cxn ang="0">
                <a:pos x="38" y="484"/>
              </a:cxn>
              <a:cxn ang="0">
                <a:pos x="54" y="351"/>
              </a:cxn>
              <a:cxn ang="0">
                <a:pos x="57" y="323"/>
              </a:cxn>
              <a:cxn ang="0">
                <a:pos x="61" y="288"/>
              </a:cxn>
              <a:cxn ang="0">
                <a:pos x="69" y="215"/>
              </a:cxn>
              <a:cxn ang="0">
                <a:pos x="79" y="120"/>
              </a:cxn>
              <a:cxn ang="0">
                <a:pos x="85" y="75"/>
              </a:cxn>
              <a:cxn ang="0">
                <a:pos x="90" y="28"/>
              </a:cxn>
              <a:cxn ang="0">
                <a:pos x="133" y="5"/>
              </a:cxn>
              <a:cxn ang="0">
                <a:pos x="273" y="18"/>
              </a:cxn>
              <a:cxn ang="0">
                <a:pos x="360" y="27"/>
              </a:cxn>
              <a:cxn ang="0">
                <a:pos x="437" y="34"/>
              </a:cxn>
              <a:cxn ang="0">
                <a:pos x="499" y="39"/>
              </a:cxn>
              <a:cxn ang="0">
                <a:pos x="528" y="42"/>
              </a:cxn>
              <a:cxn ang="0">
                <a:pos x="546" y="45"/>
              </a:cxn>
              <a:cxn ang="0">
                <a:pos x="567" y="46"/>
              </a:cxn>
              <a:cxn ang="0">
                <a:pos x="695" y="56"/>
              </a:cxn>
              <a:cxn ang="0">
                <a:pos x="719" y="57"/>
              </a:cxn>
              <a:cxn ang="0">
                <a:pos x="758" y="60"/>
              </a:cxn>
              <a:cxn ang="0">
                <a:pos x="890" y="68"/>
              </a:cxn>
              <a:cxn ang="0">
                <a:pos x="967" y="72"/>
              </a:cxn>
              <a:cxn ang="0">
                <a:pos x="997" y="74"/>
              </a:cxn>
              <a:cxn ang="0">
                <a:pos x="1118" y="80"/>
              </a:cxn>
              <a:cxn ang="0">
                <a:pos x="1209" y="84"/>
              </a:cxn>
              <a:cxn ang="0">
                <a:pos x="1207" y="149"/>
              </a:cxn>
              <a:cxn ang="0">
                <a:pos x="1206" y="191"/>
              </a:cxn>
              <a:cxn ang="0">
                <a:pos x="1205" y="225"/>
              </a:cxn>
              <a:cxn ang="0">
                <a:pos x="1197" y="392"/>
              </a:cxn>
            </a:cxnLst>
            <a:rect l="0" t="0" r="r" b="b"/>
            <a:pathLst>
              <a:path w="1209" h="950">
                <a:moveTo>
                  <a:pt x="1197" y="392"/>
                </a:moveTo>
                <a:lnTo>
                  <a:pt x="1197" y="393"/>
                </a:lnTo>
                <a:lnTo>
                  <a:pt x="1197" y="407"/>
                </a:lnTo>
                <a:lnTo>
                  <a:pt x="1196" y="435"/>
                </a:lnTo>
                <a:lnTo>
                  <a:pt x="1195" y="488"/>
                </a:lnTo>
                <a:lnTo>
                  <a:pt x="1194" y="489"/>
                </a:lnTo>
                <a:lnTo>
                  <a:pt x="1194" y="500"/>
                </a:lnTo>
                <a:lnTo>
                  <a:pt x="1194" y="506"/>
                </a:lnTo>
                <a:lnTo>
                  <a:pt x="1194" y="516"/>
                </a:lnTo>
                <a:lnTo>
                  <a:pt x="1191" y="560"/>
                </a:lnTo>
                <a:lnTo>
                  <a:pt x="1191" y="581"/>
                </a:lnTo>
                <a:lnTo>
                  <a:pt x="1190" y="597"/>
                </a:lnTo>
                <a:lnTo>
                  <a:pt x="1190" y="599"/>
                </a:lnTo>
                <a:lnTo>
                  <a:pt x="1189" y="637"/>
                </a:lnTo>
                <a:lnTo>
                  <a:pt x="1188" y="651"/>
                </a:lnTo>
                <a:lnTo>
                  <a:pt x="1188" y="674"/>
                </a:lnTo>
                <a:lnTo>
                  <a:pt x="1188" y="676"/>
                </a:lnTo>
                <a:lnTo>
                  <a:pt x="1187" y="705"/>
                </a:lnTo>
                <a:lnTo>
                  <a:pt x="1185" y="733"/>
                </a:lnTo>
                <a:lnTo>
                  <a:pt x="1183" y="789"/>
                </a:lnTo>
                <a:lnTo>
                  <a:pt x="1183" y="809"/>
                </a:lnTo>
                <a:lnTo>
                  <a:pt x="1183" y="813"/>
                </a:lnTo>
                <a:lnTo>
                  <a:pt x="1182" y="841"/>
                </a:lnTo>
                <a:lnTo>
                  <a:pt x="1181" y="865"/>
                </a:lnTo>
                <a:lnTo>
                  <a:pt x="1179" y="895"/>
                </a:lnTo>
                <a:lnTo>
                  <a:pt x="1178" y="922"/>
                </a:lnTo>
                <a:lnTo>
                  <a:pt x="1177" y="950"/>
                </a:lnTo>
                <a:lnTo>
                  <a:pt x="1079" y="946"/>
                </a:lnTo>
                <a:lnTo>
                  <a:pt x="1056" y="944"/>
                </a:lnTo>
                <a:lnTo>
                  <a:pt x="1015" y="941"/>
                </a:lnTo>
                <a:lnTo>
                  <a:pt x="1001" y="941"/>
                </a:lnTo>
                <a:lnTo>
                  <a:pt x="962" y="939"/>
                </a:lnTo>
                <a:lnTo>
                  <a:pt x="953" y="938"/>
                </a:lnTo>
                <a:lnTo>
                  <a:pt x="846" y="933"/>
                </a:lnTo>
                <a:lnTo>
                  <a:pt x="783" y="929"/>
                </a:lnTo>
                <a:lnTo>
                  <a:pt x="689" y="923"/>
                </a:lnTo>
                <a:lnTo>
                  <a:pt x="653" y="921"/>
                </a:lnTo>
                <a:lnTo>
                  <a:pt x="642" y="920"/>
                </a:lnTo>
                <a:lnTo>
                  <a:pt x="558" y="914"/>
                </a:lnTo>
                <a:lnTo>
                  <a:pt x="553" y="914"/>
                </a:lnTo>
                <a:lnTo>
                  <a:pt x="531" y="911"/>
                </a:lnTo>
                <a:lnTo>
                  <a:pt x="510" y="910"/>
                </a:lnTo>
                <a:lnTo>
                  <a:pt x="431" y="904"/>
                </a:lnTo>
                <a:lnTo>
                  <a:pt x="272" y="889"/>
                </a:lnTo>
                <a:lnTo>
                  <a:pt x="267" y="889"/>
                </a:lnTo>
                <a:lnTo>
                  <a:pt x="261" y="887"/>
                </a:lnTo>
                <a:lnTo>
                  <a:pt x="259" y="887"/>
                </a:lnTo>
                <a:lnTo>
                  <a:pt x="153" y="878"/>
                </a:lnTo>
                <a:lnTo>
                  <a:pt x="111" y="873"/>
                </a:lnTo>
                <a:lnTo>
                  <a:pt x="62" y="868"/>
                </a:lnTo>
                <a:lnTo>
                  <a:pt x="49" y="867"/>
                </a:lnTo>
                <a:lnTo>
                  <a:pt x="0" y="861"/>
                </a:lnTo>
                <a:lnTo>
                  <a:pt x="10" y="757"/>
                </a:lnTo>
                <a:lnTo>
                  <a:pt x="12" y="753"/>
                </a:lnTo>
                <a:lnTo>
                  <a:pt x="18" y="700"/>
                </a:lnTo>
                <a:lnTo>
                  <a:pt x="20" y="671"/>
                </a:lnTo>
                <a:lnTo>
                  <a:pt x="24" y="646"/>
                </a:lnTo>
                <a:lnTo>
                  <a:pt x="27" y="613"/>
                </a:lnTo>
                <a:lnTo>
                  <a:pt x="27" y="610"/>
                </a:lnTo>
                <a:lnTo>
                  <a:pt x="27" y="586"/>
                </a:lnTo>
                <a:lnTo>
                  <a:pt x="32" y="538"/>
                </a:lnTo>
                <a:lnTo>
                  <a:pt x="38" y="484"/>
                </a:lnTo>
                <a:lnTo>
                  <a:pt x="45" y="430"/>
                </a:lnTo>
                <a:lnTo>
                  <a:pt x="54" y="351"/>
                </a:lnTo>
                <a:lnTo>
                  <a:pt x="54" y="350"/>
                </a:lnTo>
                <a:lnTo>
                  <a:pt x="57" y="323"/>
                </a:lnTo>
                <a:lnTo>
                  <a:pt x="60" y="296"/>
                </a:lnTo>
                <a:lnTo>
                  <a:pt x="61" y="288"/>
                </a:lnTo>
                <a:lnTo>
                  <a:pt x="66" y="242"/>
                </a:lnTo>
                <a:lnTo>
                  <a:pt x="69" y="215"/>
                </a:lnTo>
                <a:lnTo>
                  <a:pt x="74" y="167"/>
                </a:lnTo>
                <a:lnTo>
                  <a:pt x="79" y="120"/>
                </a:lnTo>
                <a:lnTo>
                  <a:pt x="84" y="81"/>
                </a:lnTo>
                <a:lnTo>
                  <a:pt x="85" y="75"/>
                </a:lnTo>
                <a:lnTo>
                  <a:pt x="87" y="54"/>
                </a:lnTo>
                <a:lnTo>
                  <a:pt x="90" y="28"/>
                </a:lnTo>
                <a:lnTo>
                  <a:pt x="92" y="0"/>
                </a:lnTo>
                <a:lnTo>
                  <a:pt x="133" y="5"/>
                </a:lnTo>
                <a:lnTo>
                  <a:pt x="231" y="15"/>
                </a:lnTo>
                <a:lnTo>
                  <a:pt x="273" y="18"/>
                </a:lnTo>
                <a:lnTo>
                  <a:pt x="319" y="23"/>
                </a:lnTo>
                <a:lnTo>
                  <a:pt x="360" y="27"/>
                </a:lnTo>
                <a:lnTo>
                  <a:pt x="368" y="28"/>
                </a:lnTo>
                <a:lnTo>
                  <a:pt x="437" y="34"/>
                </a:lnTo>
                <a:lnTo>
                  <a:pt x="441" y="34"/>
                </a:lnTo>
                <a:lnTo>
                  <a:pt x="499" y="39"/>
                </a:lnTo>
                <a:lnTo>
                  <a:pt x="519" y="41"/>
                </a:lnTo>
                <a:lnTo>
                  <a:pt x="528" y="42"/>
                </a:lnTo>
                <a:lnTo>
                  <a:pt x="534" y="44"/>
                </a:lnTo>
                <a:lnTo>
                  <a:pt x="546" y="45"/>
                </a:lnTo>
                <a:lnTo>
                  <a:pt x="548" y="45"/>
                </a:lnTo>
                <a:lnTo>
                  <a:pt x="567" y="46"/>
                </a:lnTo>
                <a:lnTo>
                  <a:pt x="667" y="53"/>
                </a:lnTo>
                <a:lnTo>
                  <a:pt x="695" y="56"/>
                </a:lnTo>
                <a:lnTo>
                  <a:pt x="698" y="56"/>
                </a:lnTo>
                <a:lnTo>
                  <a:pt x="719" y="57"/>
                </a:lnTo>
                <a:lnTo>
                  <a:pt x="747" y="59"/>
                </a:lnTo>
                <a:lnTo>
                  <a:pt x="758" y="60"/>
                </a:lnTo>
                <a:lnTo>
                  <a:pt x="797" y="62"/>
                </a:lnTo>
                <a:lnTo>
                  <a:pt x="890" y="68"/>
                </a:lnTo>
                <a:lnTo>
                  <a:pt x="959" y="71"/>
                </a:lnTo>
                <a:lnTo>
                  <a:pt x="967" y="72"/>
                </a:lnTo>
                <a:lnTo>
                  <a:pt x="966" y="72"/>
                </a:lnTo>
                <a:lnTo>
                  <a:pt x="997" y="74"/>
                </a:lnTo>
                <a:lnTo>
                  <a:pt x="1113" y="80"/>
                </a:lnTo>
                <a:lnTo>
                  <a:pt x="1118" y="80"/>
                </a:lnTo>
                <a:lnTo>
                  <a:pt x="1209" y="83"/>
                </a:lnTo>
                <a:lnTo>
                  <a:pt x="1209" y="84"/>
                </a:lnTo>
                <a:lnTo>
                  <a:pt x="1208" y="138"/>
                </a:lnTo>
                <a:lnTo>
                  <a:pt x="1207" y="149"/>
                </a:lnTo>
                <a:lnTo>
                  <a:pt x="1207" y="165"/>
                </a:lnTo>
                <a:lnTo>
                  <a:pt x="1206" y="191"/>
                </a:lnTo>
                <a:lnTo>
                  <a:pt x="1205" y="204"/>
                </a:lnTo>
                <a:lnTo>
                  <a:pt x="1205" y="225"/>
                </a:lnTo>
                <a:lnTo>
                  <a:pt x="1201" y="299"/>
                </a:lnTo>
                <a:lnTo>
                  <a:pt x="1197" y="392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46" name="Freeform 54"/>
          <p:cNvSpPr>
            <a:spLocks/>
          </p:cNvSpPr>
          <p:nvPr/>
        </p:nvSpPr>
        <p:spPr bwMode="auto">
          <a:xfrm>
            <a:off x="2474916" y="1057278"/>
            <a:ext cx="1385887" cy="842963"/>
          </a:xfrm>
          <a:custGeom>
            <a:avLst/>
            <a:gdLst/>
            <a:ahLst/>
            <a:cxnLst>
              <a:cxn ang="0">
                <a:pos x="175" y="772"/>
              </a:cxn>
              <a:cxn ang="0">
                <a:pos x="130" y="756"/>
              </a:cxn>
              <a:cxn ang="0">
                <a:pos x="190" y="562"/>
              </a:cxn>
              <a:cxn ang="0">
                <a:pos x="202" y="529"/>
              </a:cxn>
              <a:cxn ang="0">
                <a:pos x="177" y="529"/>
              </a:cxn>
              <a:cxn ang="0">
                <a:pos x="159" y="523"/>
              </a:cxn>
              <a:cxn ang="0">
                <a:pos x="155" y="505"/>
              </a:cxn>
              <a:cxn ang="0">
                <a:pos x="137" y="508"/>
              </a:cxn>
              <a:cxn ang="0">
                <a:pos x="120" y="457"/>
              </a:cxn>
              <a:cxn ang="0">
                <a:pos x="78" y="383"/>
              </a:cxn>
              <a:cxn ang="0">
                <a:pos x="23" y="333"/>
              </a:cxn>
              <a:cxn ang="0">
                <a:pos x="28" y="311"/>
              </a:cxn>
              <a:cxn ang="0">
                <a:pos x="0" y="213"/>
              </a:cxn>
              <a:cxn ang="0">
                <a:pos x="10" y="163"/>
              </a:cxn>
              <a:cxn ang="0">
                <a:pos x="21" y="103"/>
              </a:cxn>
              <a:cxn ang="0">
                <a:pos x="37" y="6"/>
              </a:cxn>
              <a:cxn ang="0">
                <a:pos x="226" y="32"/>
              </a:cxn>
              <a:cxn ang="0">
                <a:pos x="585" y="88"/>
              </a:cxn>
              <a:cxn ang="0">
                <a:pos x="790" y="115"/>
              </a:cxn>
              <a:cxn ang="0">
                <a:pos x="969" y="137"/>
              </a:cxn>
              <a:cxn ang="0">
                <a:pos x="1296" y="171"/>
              </a:cxn>
              <a:cxn ang="0">
                <a:pos x="1601" y="195"/>
              </a:cxn>
              <a:cxn ang="0">
                <a:pos x="1743" y="257"/>
              </a:cxn>
              <a:cxn ang="0">
                <a:pos x="1740" y="281"/>
              </a:cxn>
              <a:cxn ang="0">
                <a:pos x="1739" y="309"/>
              </a:cxn>
              <a:cxn ang="0">
                <a:pos x="1734" y="388"/>
              </a:cxn>
              <a:cxn ang="0">
                <a:pos x="1733" y="415"/>
              </a:cxn>
              <a:cxn ang="0">
                <a:pos x="1731" y="467"/>
              </a:cxn>
              <a:cxn ang="0">
                <a:pos x="1725" y="546"/>
              </a:cxn>
              <a:cxn ang="0">
                <a:pos x="1722" y="599"/>
              </a:cxn>
              <a:cxn ang="0">
                <a:pos x="1715" y="701"/>
              </a:cxn>
              <a:cxn ang="0">
                <a:pos x="1714" y="731"/>
              </a:cxn>
              <a:cxn ang="0">
                <a:pos x="1710" y="785"/>
              </a:cxn>
              <a:cxn ang="0">
                <a:pos x="1707" y="850"/>
              </a:cxn>
              <a:cxn ang="0">
                <a:pos x="1706" y="891"/>
              </a:cxn>
              <a:cxn ang="0">
                <a:pos x="1698" y="1005"/>
              </a:cxn>
              <a:cxn ang="0">
                <a:pos x="1696" y="1052"/>
              </a:cxn>
              <a:cxn ang="0">
                <a:pos x="1592" y="1044"/>
              </a:cxn>
              <a:cxn ang="0">
                <a:pos x="1545" y="1041"/>
              </a:cxn>
              <a:cxn ang="0">
                <a:pos x="1413" y="1031"/>
              </a:cxn>
              <a:cxn ang="0">
                <a:pos x="1397" y="1031"/>
              </a:cxn>
              <a:cxn ang="0">
                <a:pos x="1361" y="1029"/>
              </a:cxn>
              <a:cxn ang="0">
                <a:pos x="1248" y="1018"/>
              </a:cxn>
              <a:cxn ang="0">
                <a:pos x="1110" y="1005"/>
              </a:cxn>
              <a:cxn ang="0">
                <a:pos x="1041" y="998"/>
              </a:cxn>
              <a:cxn ang="0">
                <a:pos x="1004" y="994"/>
              </a:cxn>
              <a:cxn ang="0">
                <a:pos x="928" y="984"/>
              </a:cxn>
              <a:cxn ang="0">
                <a:pos x="817" y="972"/>
              </a:cxn>
              <a:cxn ang="0">
                <a:pos x="735" y="964"/>
              </a:cxn>
              <a:cxn ang="0">
                <a:pos x="628" y="1022"/>
              </a:cxn>
              <a:cxn ang="0">
                <a:pos x="623" y="1062"/>
              </a:cxn>
              <a:cxn ang="0">
                <a:pos x="612" y="1055"/>
              </a:cxn>
              <a:cxn ang="0">
                <a:pos x="582" y="998"/>
              </a:cxn>
              <a:cxn ang="0">
                <a:pos x="565" y="1005"/>
              </a:cxn>
              <a:cxn ang="0">
                <a:pos x="557" y="1040"/>
              </a:cxn>
              <a:cxn ang="0">
                <a:pos x="462" y="1029"/>
              </a:cxn>
              <a:cxn ang="0">
                <a:pos x="426" y="1030"/>
              </a:cxn>
              <a:cxn ang="0">
                <a:pos x="370" y="1022"/>
              </a:cxn>
              <a:cxn ang="0">
                <a:pos x="353" y="1047"/>
              </a:cxn>
              <a:cxn ang="0">
                <a:pos x="328" y="1026"/>
              </a:cxn>
              <a:cxn ang="0">
                <a:pos x="273" y="927"/>
              </a:cxn>
              <a:cxn ang="0">
                <a:pos x="228" y="742"/>
              </a:cxn>
            </a:cxnLst>
            <a:rect l="0" t="0" r="r" b="b"/>
            <a:pathLst>
              <a:path w="1745" h="1062">
                <a:moveTo>
                  <a:pt x="228" y="742"/>
                </a:moveTo>
                <a:lnTo>
                  <a:pt x="175" y="772"/>
                </a:lnTo>
                <a:lnTo>
                  <a:pt x="155" y="772"/>
                </a:lnTo>
                <a:lnTo>
                  <a:pt x="130" y="756"/>
                </a:lnTo>
                <a:lnTo>
                  <a:pt x="186" y="562"/>
                </a:lnTo>
                <a:lnTo>
                  <a:pt x="190" y="562"/>
                </a:lnTo>
                <a:lnTo>
                  <a:pt x="202" y="538"/>
                </a:lnTo>
                <a:lnTo>
                  <a:pt x="202" y="529"/>
                </a:lnTo>
                <a:lnTo>
                  <a:pt x="196" y="527"/>
                </a:lnTo>
                <a:lnTo>
                  <a:pt x="177" y="529"/>
                </a:lnTo>
                <a:lnTo>
                  <a:pt x="162" y="529"/>
                </a:lnTo>
                <a:lnTo>
                  <a:pt x="159" y="523"/>
                </a:lnTo>
                <a:lnTo>
                  <a:pt x="161" y="511"/>
                </a:lnTo>
                <a:lnTo>
                  <a:pt x="155" y="505"/>
                </a:lnTo>
                <a:lnTo>
                  <a:pt x="139" y="511"/>
                </a:lnTo>
                <a:lnTo>
                  <a:pt x="137" y="508"/>
                </a:lnTo>
                <a:lnTo>
                  <a:pt x="142" y="501"/>
                </a:lnTo>
                <a:lnTo>
                  <a:pt x="120" y="457"/>
                </a:lnTo>
                <a:lnTo>
                  <a:pt x="107" y="441"/>
                </a:lnTo>
                <a:lnTo>
                  <a:pt x="78" y="383"/>
                </a:lnTo>
                <a:lnTo>
                  <a:pt x="57" y="371"/>
                </a:lnTo>
                <a:lnTo>
                  <a:pt x="23" y="333"/>
                </a:lnTo>
                <a:lnTo>
                  <a:pt x="43" y="327"/>
                </a:lnTo>
                <a:lnTo>
                  <a:pt x="28" y="311"/>
                </a:lnTo>
                <a:lnTo>
                  <a:pt x="34" y="275"/>
                </a:lnTo>
                <a:lnTo>
                  <a:pt x="0" y="213"/>
                </a:lnTo>
                <a:lnTo>
                  <a:pt x="1" y="208"/>
                </a:lnTo>
                <a:lnTo>
                  <a:pt x="10" y="163"/>
                </a:lnTo>
                <a:lnTo>
                  <a:pt x="19" y="112"/>
                </a:lnTo>
                <a:lnTo>
                  <a:pt x="21" y="103"/>
                </a:lnTo>
                <a:lnTo>
                  <a:pt x="34" y="26"/>
                </a:lnTo>
                <a:lnTo>
                  <a:pt x="37" y="6"/>
                </a:lnTo>
                <a:lnTo>
                  <a:pt x="39" y="0"/>
                </a:lnTo>
                <a:lnTo>
                  <a:pt x="226" y="32"/>
                </a:lnTo>
                <a:lnTo>
                  <a:pt x="318" y="48"/>
                </a:lnTo>
                <a:lnTo>
                  <a:pt x="585" y="88"/>
                </a:lnTo>
                <a:lnTo>
                  <a:pt x="715" y="106"/>
                </a:lnTo>
                <a:lnTo>
                  <a:pt x="790" y="115"/>
                </a:lnTo>
                <a:lnTo>
                  <a:pt x="898" y="128"/>
                </a:lnTo>
                <a:lnTo>
                  <a:pt x="969" y="137"/>
                </a:lnTo>
                <a:lnTo>
                  <a:pt x="1148" y="156"/>
                </a:lnTo>
                <a:lnTo>
                  <a:pt x="1296" y="171"/>
                </a:lnTo>
                <a:lnTo>
                  <a:pt x="1450" y="184"/>
                </a:lnTo>
                <a:lnTo>
                  <a:pt x="1601" y="195"/>
                </a:lnTo>
                <a:lnTo>
                  <a:pt x="1745" y="204"/>
                </a:lnTo>
                <a:lnTo>
                  <a:pt x="1743" y="257"/>
                </a:lnTo>
                <a:lnTo>
                  <a:pt x="1742" y="274"/>
                </a:lnTo>
                <a:lnTo>
                  <a:pt x="1740" y="281"/>
                </a:lnTo>
                <a:lnTo>
                  <a:pt x="1740" y="282"/>
                </a:lnTo>
                <a:lnTo>
                  <a:pt x="1739" y="309"/>
                </a:lnTo>
                <a:lnTo>
                  <a:pt x="1738" y="333"/>
                </a:lnTo>
                <a:lnTo>
                  <a:pt x="1734" y="388"/>
                </a:lnTo>
                <a:lnTo>
                  <a:pt x="1733" y="414"/>
                </a:lnTo>
                <a:lnTo>
                  <a:pt x="1733" y="415"/>
                </a:lnTo>
                <a:lnTo>
                  <a:pt x="1732" y="441"/>
                </a:lnTo>
                <a:lnTo>
                  <a:pt x="1731" y="467"/>
                </a:lnTo>
                <a:lnTo>
                  <a:pt x="1726" y="541"/>
                </a:lnTo>
                <a:lnTo>
                  <a:pt x="1725" y="546"/>
                </a:lnTo>
                <a:lnTo>
                  <a:pt x="1725" y="556"/>
                </a:lnTo>
                <a:lnTo>
                  <a:pt x="1722" y="599"/>
                </a:lnTo>
                <a:lnTo>
                  <a:pt x="1718" y="678"/>
                </a:lnTo>
                <a:lnTo>
                  <a:pt x="1715" y="701"/>
                </a:lnTo>
                <a:lnTo>
                  <a:pt x="1715" y="723"/>
                </a:lnTo>
                <a:lnTo>
                  <a:pt x="1714" y="731"/>
                </a:lnTo>
                <a:lnTo>
                  <a:pt x="1712" y="778"/>
                </a:lnTo>
                <a:lnTo>
                  <a:pt x="1710" y="785"/>
                </a:lnTo>
                <a:lnTo>
                  <a:pt x="1709" y="817"/>
                </a:lnTo>
                <a:lnTo>
                  <a:pt x="1707" y="850"/>
                </a:lnTo>
                <a:lnTo>
                  <a:pt x="1707" y="863"/>
                </a:lnTo>
                <a:lnTo>
                  <a:pt x="1706" y="891"/>
                </a:lnTo>
                <a:lnTo>
                  <a:pt x="1698" y="998"/>
                </a:lnTo>
                <a:lnTo>
                  <a:pt x="1698" y="1005"/>
                </a:lnTo>
                <a:lnTo>
                  <a:pt x="1696" y="1050"/>
                </a:lnTo>
                <a:lnTo>
                  <a:pt x="1696" y="1052"/>
                </a:lnTo>
                <a:lnTo>
                  <a:pt x="1694" y="1052"/>
                </a:lnTo>
                <a:lnTo>
                  <a:pt x="1592" y="1044"/>
                </a:lnTo>
                <a:lnTo>
                  <a:pt x="1576" y="1043"/>
                </a:lnTo>
                <a:lnTo>
                  <a:pt x="1545" y="1041"/>
                </a:lnTo>
                <a:lnTo>
                  <a:pt x="1538" y="1041"/>
                </a:lnTo>
                <a:lnTo>
                  <a:pt x="1413" y="1031"/>
                </a:lnTo>
                <a:lnTo>
                  <a:pt x="1400" y="1031"/>
                </a:lnTo>
                <a:lnTo>
                  <a:pt x="1397" y="1031"/>
                </a:lnTo>
                <a:lnTo>
                  <a:pt x="1380" y="1030"/>
                </a:lnTo>
                <a:lnTo>
                  <a:pt x="1361" y="1029"/>
                </a:lnTo>
                <a:lnTo>
                  <a:pt x="1360" y="1029"/>
                </a:lnTo>
                <a:lnTo>
                  <a:pt x="1248" y="1018"/>
                </a:lnTo>
                <a:lnTo>
                  <a:pt x="1229" y="1016"/>
                </a:lnTo>
                <a:lnTo>
                  <a:pt x="1110" y="1005"/>
                </a:lnTo>
                <a:lnTo>
                  <a:pt x="1060" y="1000"/>
                </a:lnTo>
                <a:lnTo>
                  <a:pt x="1041" y="998"/>
                </a:lnTo>
                <a:lnTo>
                  <a:pt x="1022" y="995"/>
                </a:lnTo>
                <a:lnTo>
                  <a:pt x="1004" y="994"/>
                </a:lnTo>
                <a:lnTo>
                  <a:pt x="946" y="988"/>
                </a:lnTo>
                <a:lnTo>
                  <a:pt x="928" y="984"/>
                </a:lnTo>
                <a:lnTo>
                  <a:pt x="826" y="974"/>
                </a:lnTo>
                <a:lnTo>
                  <a:pt x="817" y="972"/>
                </a:lnTo>
                <a:lnTo>
                  <a:pt x="796" y="970"/>
                </a:lnTo>
                <a:lnTo>
                  <a:pt x="735" y="964"/>
                </a:lnTo>
                <a:lnTo>
                  <a:pt x="637" y="951"/>
                </a:lnTo>
                <a:lnTo>
                  <a:pt x="628" y="1022"/>
                </a:lnTo>
                <a:lnTo>
                  <a:pt x="623" y="1056"/>
                </a:lnTo>
                <a:lnTo>
                  <a:pt x="623" y="1062"/>
                </a:lnTo>
                <a:lnTo>
                  <a:pt x="617" y="1059"/>
                </a:lnTo>
                <a:lnTo>
                  <a:pt x="612" y="1055"/>
                </a:lnTo>
                <a:lnTo>
                  <a:pt x="598" y="1022"/>
                </a:lnTo>
                <a:lnTo>
                  <a:pt x="582" y="998"/>
                </a:lnTo>
                <a:lnTo>
                  <a:pt x="579" y="998"/>
                </a:lnTo>
                <a:lnTo>
                  <a:pt x="565" y="1005"/>
                </a:lnTo>
                <a:lnTo>
                  <a:pt x="558" y="1017"/>
                </a:lnTo>
                <a:lnTo>
                  <a:pt x="557" y="1040"/>
                </a:lnTo>
                <a:lnTo>
                  <a:pt x="540" y="1035"/>
                </a:lnTo>
                <a:lnTo>
                  <a:pt x="462" y="1029"/>
                </a:lnTo>
                <a:lnTo>
                  <a:pt x="444" y="1018"/>
                </a:lnTo>
                <a:lnTo>
                  <a:pt x="426" y="1030"/>
                </a:lnTo>
                <a:lnTo>
                  <a:pt x="403" y="1035"/>
                </a:lnTo>
                <a:lnTo>
                  <a:pt x="370" y="1022"/>
                </a:lnTo>
                <a:lnTo>
                  <a:pt x="351" y="1036"/>
                </a:lnTo>
                <a:lnTo>
                  <a:pt x="353" y="1047"/>
                </a:lnTo>
                <a:lnTo>
                  <a:pt x="348" y="1049"/>
                </a:lnTo>
                <a:lnTo>
                  <a:pt x="328" y="1026"/>
                </a:lnTo>
                <a:lnTo>
                  <a:pt x="317" y="958"/>
                </a:lnTo>
                <a:lnTo>
                  <a:pt x="273" y="927"/>
                </a:lnTo>
                <a:lnTo>
                  <a:pt x="279" y="900"/>
                </a:lnTo>
                <a:lnTo>
                  <a:pt x="228" y="7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 dirty="0"/>
          </a:p>
        </p:txBody>
      </p:sp>
      <p:sp>
        <p:nvSpPr>
          <p:cNvPr id="33847" name="Freeform 55"/>
          <p:cNvSpPr>
            <a:spLocks/>
          </p:cNvSpPr>
          <p:nvPr/>
        </p:nvSpPr>
        <p:spPr bwMode="auto">
          <a:xfrm>
            <a:off x="1700215" y="2127253"/>
            <a:ext cx="844551" cy="1311275"/>
          </a:xfrm>
          <a:custGeom>
            <a:avLst/>
            <a:gdLst/>
            <a:ahLst/>
            <a:cxnLst>
              <a:cxn ang="0">
                <a:pos x="3" y="617"/>
              </a:cxn>
              <a:cxn ang="0">
                <a:pos x="7" y="642"/>
              </a:cxn>
              <a:cxn ang="0">
                <a:pos x="21" y="660"/>
              </a:cxn>
              <a:cxn ang="0">
                <a:pos x="53" y="707"/>
              </a:cxn>
              <a:cxn ang="0">
                <a:pos x="87" y="754"/>
              </a:cxn>
              <a:cxn ang="0">
                <a:pos x="97" y="767"/>
              </a:cxn>
              <a:cxn ang="0">
                <a:pos x="139" y="827"/>
              </a:cxn>
              <a:cxn ang="0">
                <a:pos x="205" y="919"/>
              </a:cxn>
              <a:cxn ang="0">
                <a:pos x="277" y="1021"/>
              </a:cxn>
              <a:cxn ang="0">
                <a:pos x="315" y="1073"/>
              </a:cxn>
              <a:cxn ang="0">
                <a:pos x="373" y="1157"/>
              </a:cxn>
              <a:cxn ang="0">
                <a:pos x="498" y="1334"/>
              </a:cxn>
              <a:cxn ang="0">
                <a:pos x="549" y="1403"/>
              </a:cxn>
              <a:cxn ang="0">
                <a:pos x="585" y="1455"/>
              </a:cxn>
              <a:cxn ang="0">
                <a:pos x="684" y="1595"/>
              </a:cxn>
              <a:cxn ang="0">
                <a:pos x="742" y="1601"/>
              </a:cxn>
              <a:cxn ang="0">
                <a:pos x="750" y="1466"/>
              </a:cxn>
              <a:cxn ang="0">
                <a:pos x="788" y="1413"/>
              </a:cxn>
              <a:cxn ang="0">
                <a:pos x="864" y="1415"/>
              </a:cxn>
              <a:cxn ang="0">
                <a:pos x="893" y="1241"/>
              </a:cxn>
              <a:cxn ang="0">
                <a:pos x="908" y="1149"/>
              </a:cxn>
              <a:cxn ang="0">
                <a:pos x="918" y="1082"/>
              </a:cxn>
              <a:cxn ang="0">
                <a:pos x="932" y="996"/>
              </a:cxn>
              <a:cxn ang="0">
                <a:pos x="944" y="921"/>
              </a:cxn>
              <a:cxn ang="0">
                <a:pos x="948" y="894"/>
              </a:cxn>
              <a:cxn ang="0">
                <a:pos x="957" y="844"/>
              </a:cxn>
              <a:cxn ang="0">
                <a:pos x="980" y="697"/>
              </a:cxn>
              <a:cxn ang="0">
                <a:pos x="993" y="621"/>
              </a:cxn>
              <a:cxn ang="0">
                <a:pos x="1000" y="575"/>
              </a:cxn>
              <a:cxn ang="0">
                <a:pos x="1017" y="467"/>
              </a:cxn>
              <a:cxn ang="0">
                <a:pos x="1042" y="317"/>
              </a:cxn>
              <a:cxn ang="0">
                <a:pos x="1065" y="175"/>
              </a:cxn>
              <a:cxn ang="0">
                <a:pos x="1031" y="170"/>
              </a:cxn>
              <a:cxn ang="0">
                <a:pos x="977" y="161"/>
              </a:cxn>
              <a:cxn ang="0">
                <a:pos x="910" y="150"/>
              </a:cxn>
              <a:cxn ang="0">
                <a:pos x="609" y="95"/>
              </a:cxn>
              <a:cxn ang="0">
                <a:pos x="564" y="86"/>
              </a:cxn>
              <a:cxn ang="0">
                <a:pos x="418" y="58"/>
              </a:cxn>
              <a:cxn ang="0">
                <a:pos x="341" y="43"/>
              </a:cxn>
              <a:cxn ang="0">
                <a:pos x="238" y="22"/>
              </a:cxn>
              <a:cxn ang="0">
                <a:pos x="159" y="4"/>
              </a:cxn>
              <a:cxn ang="0">
                <a:pos x="129" y="47"/>
              </a:cxn>
              <a:cxn ang="0">
                <a:pos x="102" y="170"/>
              </a:cxn>
              <a:cxn ang="0">
                <a:pos x="45" y="430"/>
              </a:cxn>
              <a:cxn ang="0">
                <a:pos x="29" y="499"/>
              </a:cxn>
              <a:cxn ang="0">
                <a:pos x="21" y="538"/>
              </a:cxn>
              <a:cxn ang="0">
                <a:pos x="13" y="564"/>
              </a:cxn>
              <a:cxn ang="0">
                <a:pos x="7" y="597"/>
              </a:cxn>
              <a:cxn ang="0">
                <a:pos x="5" y="607"/>
              </a:cxn>
            </a:cxnLst>
            <a:rect l="0" t="0" r="r" b="b"/>
            <a:pathLst>
              <a:path w="1065" h="1653">
                <a:moveTo>
                  <a:pt x="5" y="607"/>
                </a:moveTo>
                <a:lnTo>
                  <a:pt x="3" y="617"/>
                </a:lnTo>
                <a:lnTo>
                  <a:pt x="0" y="631"/>
                </a:lnTo>
                <a:lnTo>
                  <a:pt x="7" y="642"/>
                </a:lnTo>
                <a:lnTo>
                  <a:pt x="12" y="649"/>
                </a:lnTo>
                <a:lnTo>
                  <a:pt x="21" y="660"/>
                </a:lnTo>
                <a:lnTo>
                  <a:pt x="47" y="697"/>
                </a:lnTo>
                <a:lnTo>
                  <a:pt x="53" y="707"/>
                </a:lnTo>
                <a:lnTo>
                  <a:pt x="65" y="721"/>
                </a:lnTo>
                <a:lnTo>
                  <a:pt x="87" y="754"/>
                </a:lnTo>
                <a:lnTo>
                  <a:pt x="94" y="762"/>
                </a:lnTo>
                <a:lnTo>
                  <a:pt x="97" y="767"/>
                </a:lnTo>
                <a:lnTo>
                  <a:pt x="109" y="785"/>
                </a:lnTo>
                <a:lnTo>
                  <a:pt x="139" y="827"/>
                </a:lnTo>
                <a:lnTo>
                  <a:pt x="162" y="859"/>
                </a:lnTo>
                <a:lnTo>
                  <a:pt x="205" y="919"/>
                </a:lnTo>
                <a:lnTo>
                  <a:pt x="256" y="990"/>
                </a:lnTo>
                <a:lnTo>
                  <a:pt x="277" y="1021"/>
                </a:lnTo>
                <a:lnTo>
                  <a:pt x="285" y="1031"/>
                </a:lnTo>
                <a:lnTo>
                  <a:pt x="315" y="1073"/>
                </a:lnTo>
                <a:lnTo>
                  <a:pt x="323" y="1085"/>
                </a:lnTo>
                <a:lnTo>
                  <a:pt x="373" y="1157"/>
                </a:lnTo>
                <a:lnTo>
                  <a:pt x="459" y="1277"/>
                </a:lnTo>
                <a:lnTo>
                  <a:pt x="498" y="1334"/>
                </a:lnTo>
                <a:lnTo>
                  <a:pt x="547" y="1402"/>
                </a:lnTo>
                <a:lnTo>
                  <a:pt x="549" y="1403"/>
                </a:lnTo>
                <a:lnTo>
                  <a:pt x="568" y="1431"/>
                </a:lnTo>
                <a:lnTo>
                  <a:pt x="585" y="1455"/>
                </a:lnTo>
                <a:lnTo>
                  <a:pt x="637" y="1529"/>
                </a:lnTo>
                <a:lnTo>
                  <a:pt x="684" y="1595"/>
                </a:lnTo>
                <a:lnTo>
                  <a:pt x="725" y="1653"/>
                </a:lnTo>
                <a:lnTo>
                  <a:pt x="742" y="1601"/>
                </a:lnTo>
                <a:lnTo>
                  <a:pt x="741" y="1491"/>
                </a:lnTo>
                <a:lnTo>
                  <a:pt x="750" y="1466"/>
                </a:lnTo>
                <a:lnTo>
                  <a:pt x="743" y="1416"/>
                </a:lnTo>
                <a:lnTo>
                  <a:pt x="788" y="1413"/>
                </a:lnTo>
                <a:lnTo>
                  <a:pt x="826" y="1446"/>
                </a:lnTo>
                <a:lnTo>
                  <a:pt x="864" y="1415"/>
                </a:lnTo>
                <a:lnTo>
                  <a:pt x="887" y="1275"/>
                </a:lnTo>
                <a:lnTo>
                  <a:pt x="893" y="1241"/>
                </a:lnTo>
                <a:lnTo>
                  <a:pt x="896" y="1220"/>
                </a:lnTo>
                <a:lnTo>
                  <a:pt x="908" y="1149"/>
                </a:lnTo>
                <a:lnTo>
                  <a:pt x="912" y="1113"/>
                </a:lnTo>
                <a:lnTo>
                  <a:pt x="918" y="1082"/>
                </a:lnTo>
                <a:lnTo>
                  <a:pt x="920" y="1077"/>
                </a:lnTo>
                <a:lnTo>
                  <a:pt x="932" y="996"/>
                </a:lnTo>
                <a:lnTo>
                  <a:pt x="936" y="965"/>
                </a:lnTo>
                <a:lnTo>
                  <a:pt x="944" y="921"/>
                </a:lnTo>
                <a:lnTo>
                  <a:pt x="946" y="905"/>
                </a:lnTo>
                <a:lnTo>
                  <a:pt x="948" y="894"/>
                </a:lnTo>
                <a:lnTo>
                  <a:pt x="950" y="882"/>
                </a:lnTo>
                <a:lnTo>
                  <a:pt x="957" y="844"/>
                </a:lnTo>
                <a:lnTo>
                  <a:pt x="978" y="707"/>
                </a:lnTo>
                <a:lnTo>
                  <a:pt x="980" y="697"/>
                </a:lnTo>
                <a:lnTo>
                  <a:pt x="987" y="654"/>
                </a:lnTo>
                <a:lnTo>
                  <a:pt x="993" y="621"/>
                </a:lnTo>
                <a:lnTo>
                  <a:pt x="995" y="600"/>
                </a:lnTo>
                <a:lnTo>
                  <a:pt x="1000" y="575"/>
                </a:lnTo>
                <a:lnTo>
                  <a:pt x="1007" y="526"/>
                </a:lnTo>
                <a:lnTo>
                  <a:pt x="1017" y="467"/>
                </a:lnTo>
                <a:lnTo>
                  <a:pt x="1030" y="387"/>
                </a:lnTo>
                <a:lnTo>
                  <a:pt x="1042" y="317"/>
                </a:lnTo>
                <a:lnTo>
                  <a:pt x="1061" y="198"/>
                </a:lnTo>
                <a:lnTo>
                  <a:pt x="1065" y="175"/>
                </a:lnTo>
                <a:lnTo>
                  <a:pt x="1034" y="170"/>
                </a:lnTo>
                <a:lnTo>
                  <a:pt x="1031" y="170"/>
                </a:lnTo>
                <a:lnTo>
                  <a:pt x="1026" y="169"/>
                </a:lnTo>
                <a:lnTo>
                  <a:pt x="977" y="161"/>
                </a:lnTo>
                <a:lnTo>
                  <a:pt x="954" y="156"/>
                </a:lnTo>
                <a:lnTo>
                  <a:pt x="910" y="150"/>
                </a:lnTo>
                <a:lnTo>
                  <a:pt x="752" y="121"/>
                </a:lnTo>
                <a:lnTo>
                  <a:pt x="609" y="95"/>
                </a:lnTo>
                <a:lnTo>
                  <a:pt x="600" y="92"/>
                </a:lnTo>
                <a:lnTo>
                  <a:pt x="564" y="86"/>
                </a:lnTo>
                <a:lnTo>
                  <a:pt x="557" y="85"/>
                </a:lnTo>
                <a:lnTo>
                  <a:pt x="418" y="58"/>
                </a:lnTo>
                <a:lnTo>
                  <a:pt x="371" y="49"/>
                </a:lnTo>
                <a:lnTo>
                  <a:pt x="341" y="43"/>
                </a:lnTo>
                <a:lnTo>
                  <a:pt x="244" y="23"/>
                </a:lnTo>
                <a:lnTo>
                  <a:pt x="238" y="22"/>
                </a:lnTo>
                <a:lnTo>
                  <a:pt x="216" y="16"/>
                </a:lnTo>
                <a:lnTo>
                  <a:pt x="159" y="4"/>
                </a:lnTo>
                <a:lnTo>
                  <a:pt x="139" y="0"/>
                </a:lnTo>
                <a:lnTo>
                  <a:pt x="129" y="47"/>
                </a:lnTo>
                <a:lnTo>
                  <a:pt x="109" y="136"/>
                </a:lnTo>
                <a:lnTo>
                  <a:pt x="102" y="170"/>
                </a:lnTo>
                <a:lnTo>
                  <a:pt x="71" y="315"/>
                </a:lnTo>
                <a:lnTo>
                  <a:pt x="45" y="430"/>
                </a:lnTo>
                <a:lnTo>
                  <a:pt x="34" y="479"/>
                </a:lnTo>
                <a:lnTo>
                  <a:pt x="29" y="499"/>
                </a:lnTo>
                <a:lnTo>
                  <a:pt x="23" y="526"/>
                </a:lnTo>
                <a:lnTo>
                  <a:pt x="21" y="538"/>
                </a:lnTo>
                <a:lnTo>
                  <a:pt x="17" y="552"/>
                </a:lnTo>
                <a:lnTo>
                  <a:pt x="13" y="564"/>
                </a:lnTo>
                <a:lnTo>
                  <a:pt x="11" y="579"/>
                </a:lnTo>
                <a:lnTo>
                  <a:pt x="7" y="597"/>
                </a:lnTo>
                <a:lnTo>
                  <a:pt x="5" y="605"/>
                </a:lnTo>
                <a:lnTo>
                  <a:pt x="5" y="60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48" name="Freeform 56"/>
          <p:cNvSpPr>
            <a:spLocks/>
          </p:cNvSpPr>
          <p:nvPr/>
        </p:nvSpPr>
        <p:spPr bwMode="auto">
          <a:xfrm>
            <a:off x="1282703" y="1311276"/>
            <a:ext cx="1073151" cy="889000"/>
          </a:xfrm>
          <a:custGeom>
            <a:avLst/>
            <a:gdLst/>
            <a:ahLst/>
            <a:cxnLst>
              <a:cxn ang="0">
                <a:pos x="1218" y="647"/>
              </a:cxn>
              <a:cxn ang="0">
                <a:pos x="1224" y="675"/>
              </a:cxn>
              <a:cxn ang="0">
                <a:pos x="1196" y="738"/>
              </a:cxn>
              <a:cxn ang="0">
                <a:pos x="1170" y="875"/>
              </a:cxn>
              <a:cxn ang="0">
                <a:pos x="1081" y="1112"/>
              </a:cxn>
              <a:cxn ang="0">
                <a:pos x="865" y="1070"/>
              </a:cxn>
              <a:cxn ang="0">
                <a:pos x="740" y="1043"/>
              </a:cxn>
              <a:cxn ang="0">
                <a:pos x="631" y="1020"/>
              </a:cxn>
              <a:cxn ang="0">
                <a:pos x="498" y="990"/>
              </a:cxn>
              <a:cxn ang="0">
                <a:pos x="356" y="954"/>
              </a:cxn>
              <a:cxn ang="0">
                <a:pos x="195" y="914"/>
              </a:cxn>
              <a:cxn ang="0">
                <a:pos x="149" y="903"/>
              </a:cxn>
              <a:cxn ang="0">
                <a:pos x="107" y="893"/>
              </a:cxn>
              <a:cxn ang="0">
                <a:pos x="49" y="878"/>
              </a:cxn>
              <a:cxn ang="0">
                <a:pos x="0" y="840"/>
              </a:cxn>
              <a:cxn ang="0">
                <a:pos x="28" y="660"/>
              </a:cxn>
              <a:cxn ang="0">
                <a:pos x="104" y="534"/>
              </a:cxn>
              <a:cxn ang="0">
                <a:pos x="127" y="483"/>
              </a:cxn>
              <a:cxn ang="0">
                <a:pos x="212" y="247"/>
              </a:cxn>
              <a:cxn ang="0">
                <a:pos x="259" y="103"/>
              </a:cxn>
              <a:cxn ang="0">
                <a:pos x="276" y="0"/>
              </a:cxn>
              <a:cxn ang="0">
                <a:pos x="313" y="15"/>
              </a:cxn>
              <a:cxn ang="0">
                <a:pos x="360" y="18"/>
              </a:cxn>
              <a:cxn ang="0">
                <a:pos x="390" y="43"/>
              </a:cxn>
              <a:cxn ang="0">
                <a:pos x="435" y="123"/>
              </a:cxn>
              <a:cxn ang="0">
                <a:pos x="432" y="150"/>
              </a:cxn>
              <a:cxn ang="0">
                <a:pos x="498" y="206"/>
              </a:cxn>
              <a:cxn ang="0">
                <a:pos x="551" y="196"/>
              </a:cxn>
              <a:cxn ang="0">
                <a:pos x="613" y="194"/>
              </a:cxn>
              <a:cxn ang="0">
                <a:pos x="623" y="204"/>
              </a:cxn>
              <a:cxn ang="0">
                <a:pos x="697" y="232"/>
              </a:cxn>
              <a:cxn ang="0">
                <a:pos x="740" y="222"/>
              </a:cxn>
              <a:cxn ang="0">
                <a:pos x="840" y="228"/>
              </a:cxn>
              <a:cxn ang="0">
                <a:pos x="860" y="226"/>
              </a:cxn>
              <a:cxn ang="0">
                <a:pos x="927" y="223"/>
              </a:cxn>
              <a:cxn ang="0">
                <a:pos x="996" y="220"/>
              </a:cxn>
              <a:cxn ang="0">
                <a:pos x="1141" y="249"/>
              </a:cxn>
              <a:cxn ang="0">
                <a:pos x="1195" y="260"/>
              </a:cxn>
              <a:cxn ang="0">
                <a:pos x="1216" y="265"/>
              </a:cxn>
              <a:cxn ang="0">
                <a:pos x="1238" y="268"/>
              </a:cxn>
              <a:cxn ang="0">
                <a:pos x="1310" y="309"/>
              </a:cxn>
              <a:cxn ang="0">
                <a:pos x="1351" y="372"/>
              </a:cxn>
              <a:cxn ang="0">
                <a:pos x="1290" y="469"/>
              </a:cxn>
              <a:cxn ang="0">
                <a:pos x="1256" y="524"/>
              </a:cxn>
              <a:cxn ang="0">
                <a:pos x="1187" y="629"/>
              </a:cxn>
            </a:cxnLst>
            <a:rect l="0" t="0" r="r" b="b"/>
            <a:pathLst>
              <a:path w="1351" h="1119">
                <a:moveTo>
                  <a:pt x="1187" y="629"/>
                </a:moveTo>
                <a:lnTo>
                  <a:pt x="1206" y="643"/>
                </a:lnTo>
                <a:lnTo>
                  <a:pt x="1218" y="647"/>
                </a:lnTo>
                <a:lnTo>
                  <a:pt x="1230" y="669"/>
                </a:lnTo>
                <a:lnTo>
                  <a:pt x="1225" y="674"/>
                </a:lnTo>
                <a:lnTo>
                  <a:pt x="1224" y="675"/>
                </a:lnTo>
                <a:lnTo>
                  <a:pt x="1206" y="725"/>
                </a:lnTo>
                <a:lnTo>
                  <a:pt x="1202" y="727"/>
                </a:lnTo>
                <a:lnTo>
                  <a:pt x="1196" y="738"/>
                </a:lnTo>
                <a:lnTo>
                  <a:pt x="1192" y="764"/>
                </a:lnTo>
                <a:lnTo>
                  <a:pt x="1187" y="787"/>
                </a:lnTo>
                <a:lnTo>
                  <a:pt x="1170" y="875"/>
                </a:lnTo>
                <a:lnTo>
                  <a:pt x="1124" y="1119"/>
                </a:lnTo>
                <a:lnTo>
                  <a:pt x="1088" y="1113"/>
                </a:lnTo>
                <a:lnTo>
                  <a:pt x="1081" y="1112"/>
                </a:lnTo>
                <a:lnTo>
                  <a:pt x="942" y="1085"/>
                </a:lnTo>
                <a:lnTo>
                  <a:pt x="895" y="1076"/>
                </a:lnTo>
                <a:lnTo>
                  <a:pt x="865" y="1070"/>
                </a:lnTo>
                <a:lnTo>
                  <a:pt x="768" y="1050"/>
                </a:lnTo>
                <a:lnTo>
                  <a:pt x="762" y="1049"/>
                </a:lnTo>
                <a:lnTo>
                  <a:pt x="740" y="1043"/>
                </a:lnTo>
                <a:lnTo>
                  <a:pt x="683" y="1031"/>
                </a:lnTo>
                <a:lnTo>
                  <a:pt x="663" y="1027"/>
                </a:lnTo>
                <a:lnTo>
                  <a:pt x="631" y="1020"/>
                </a:lnTo>
                <a:lnTo>
                  <a:pt x="625" y="1019"/>
                </a:lnTo>
                <a:lnTo>
                  <a:pt x="528" y="996"/>
                </a:lnTo>
                <a:lnTo>
                  <a:pt x="498" y="990"/>
                </a:lnTo>
                <a:lnTo>
                  <a:pt x="463" y="980"/>
                </a:lnTo>
                <a:lnTo>
                  <a:pt x="440" y="975"/>
                </a:lnTo>
                <a:lnTo>
                  <a:pt x="356" y="954"/>
                </a:lnTo>
                <a:lnTo>
                  <a:pt x="330" y="947"/>
                </a:lnTo>
                <a:lnTo>
                  <a:pt x="312" y="942"/>
                </a:lnTo>
                <a:lnTo>
                  <a:pt x="195" y="914"/>
                </a:lnTo>
                <a:lnTo>
                  <a:pt x="181" y="909"/>
                </a:lnTo>
                <a:lnTo>
                  <a:pt x="167" y="907"/>
                </a:lnTo>
                <a:lnTo>
                  <a:pt x="149" y="903"/>
                </a:lnTo>
                <a:lnTo>
                  <a:pt x="135" y="900"/>
                </a:lnTo>
                <a:lnTo>
                  <a:pt x="123" y="896"/>
                </a:lnTo>
                <a:lnTo>
                  <a:pt x="107" y="893"/>
                </a:lnTo>
                <a:lnTo>
                  <a:pt x="102" y="893"/>
                </a:lnTo>
                <a:lnTo>
                  <a:pt x="77" y="885"/>
                </a:lnTo>
                <a:lnTo>
                  <a:pt x="49" y="878"/>
                </a:lnTo>
                <a:lnTo>
                  <a:pt x="30" y="873"/>
                </a:lnTo>
                <a:lnTo>
                  <a:pt x="16" y="869"/>
                </a:lnTo>
                <a:lnTo>
                  <a:pt x="0" y="840"/>
                </a:lnTo>
                <a:lnTo>
                  <a:pt x="21" y="727"/>
                </a:lnTo>
                <a:lnTo>
                  <a:pt x="6" y="680"/>
                </a:lnTo>
                <a:lnTo>
                  <a:pt x="28" y="660"/>
                </a:lnTo>
                <a:lnTo>
                  <a:pt x="66" y="582"/>
                </a:lnTo>
                <a:lnTo>
                  <a:pt x="75" y="578"/>
                </a:lnTo>
                <a:lnTo>
                  <a:pt x="104" y="534"/>
                </a:lnTo>
                <a:lnTo>
                  <a:pt x="105" y="534"/>
                </a:lnTo>
                <a:lnTo>
                  <a:pt x="127" y="484"/>
                </a:lnTo>
                <a:lnTo>
                  <a:pt x="127" y="483"/>
                </a:lnTo>
                <a:lnTo>
                  <a:pt x="156" y="399"/>
                </a:lnTo>
                <a:lnTo>
                  <a:pt x="212" y="248"/>
                </a:lnTo>
                <a:lnTo>
                  <a:pt x="212" y="247"/>
                </a:lnTo>
                <a:lnTo>
                  <a:pt x="212" y="244"/>
                </a:lnTo>
                <a:lnTo>
                  <a:pt x="231" y="204"/>
                </a:lnTo>
                <a:lnTo>
                  <a:pt x="259" y="103"/>
                </a:lnTo>
                <a:lnTo>
                  <a:pt x="259" y="93"/>
                </a:lnTo>
                <a:lnTo>
                  <a:pt x="281" y="24"/>
                </a:lnTo>
                <a:lnTo>
                  <a:pt x="276" y="0"/>
                </a:lnTo>
                <a:lnTo>
                  <a:pt x="279" y="0"/>
                </a:lnTo>
                <a:lnTo>
                  <a:pt x="294" y="18"/>
                </a:lnTo>
                <a:lnTo>
                  <a:pt x="313" y="15"/>
                </a:lnTo>
                <a:lnTo>
                  <a:pt x="329" y="7"/>
                </a:lnTo>
                <a:lnTo>
                  <a:pt x="356" y="12"/>
                </a:lnTo>
                <a:lnTo>
                  <a:pt x="360" y="18"/>
                </a:lnTo>
                <a:lnTo>
                  <a:pt x="367" y="42"/>
                </a:lnTo>
                <a:lnTo>
                  <a:pt x="383" y="44"/>
                </a:lnTo>
                <a:lnTo>
                  <a:pt x="390" y="43"/>
                </a:lnTo>
                <a:lnTo>
                  <a:pt x="419" y="58"/>
                </a:lnTo>
                <a:lnTo>
                  <a:pt x="437" y="100"/>
                </a:lnTo>
                <a:lnTo>
                  <a:pt x="435" y="123"/>
                </a:lnTo>
                <a:lnTo>
                  <a:pt x="433" y="146"/>
                </a:lnTo>
                <a:lnTo>
                  <a:pt x="433" y="148"/>
                </a:lnTo>
                <a:lnTo>
                  <a:pt x="432" y="150"/>
                </a:lnTo>
                <a:lnTo>
                  <a:pt x="428" y="164"/>
                </a:lnTo>
                <a:lnTo>
                  <a:pt x="470" y="195"/>
                </a:lnTo>
                <a:lnTo>
                  <a:pt x="498" y="206"/>
                </a:lnTo>
                <a:lnTo>
                  <a:pt x="509" y="202"/>
                </a:lnTo>
                <a:lnTo>
                  <a:pt x="521" y="204"/>
                </a:lnTo>
                <a:lnTo>
                  <a:pt x="551" y="196"/>
                </a:lnTo>
                <a:lnTo>
                  <a:pt x="570" y="188"/>
                </a:lnTo>
                <a:lnTo>
                  <a:pt x="581" y="194"/>
                </a:lnTo>
                <a:lnTo>
                  <a:pt x="613" y="194"/>
                </a:lnTo>
                <a:lnTo>
                  <a:pt x="615" y="196"/>
                </a:lnTo>
                <a:lnTo>
                  <a:pt x="620" y="201"/>
                </a:lnTo>
                <a:lnTo>
                  <a:pt x="623" y="204"/>
                </a:lnTo>
                <a:lnTo>
                  <a:pt x="655" y="216"/>
                </a:lnTo>
                <a:lnTo>
                  <a:pt x="656" y="231"/>
                </a:lnTo>
                <a:lnTo>
                  <a:pt x="697" y="232"/>
                </a:lnTo>
                <a:lnTo>
                  <a:pt x="708" y="229"/>
                </a:lnTo>
                <a:lnTo>
                  <a:pt x="734" y="225"/>
                </a:lnTo>
                <a:lnTo>
                  <a:pt x="740" y="222"/>
                </a:lnTo>
                <a:lnTo>
                  <a:pt x="763" y="236"/>
                </a:lnTo>
                <a:lnTo>
                  <a:pt x="805" y="238"/>
                </a:lnTo>
                <a:lnTo>
                  <a:pt x="840" y="228"/>
                </a:lnTo>
                <a:lnTo>
                  <a:pt x="845" y="225"/>
                </a:lnTo>
                <a:lnTo>
                  <a:pt x="854" y="226"/>
                </a:lnTo>
                <a:lnTo>
                  <a:pt x="860" y="226"/>
                </a:lnTo>
                <a:lnTo>
                  <a:pt x="890" y="229"/>
                </a:lnTo>
                <a:lnTo>
                  <a:pt x="907" y="217"/>
                </a:lnTo>
                <a:lnTo>
                  <a:pt x="927" y="223"/>
                </a:lnTo>
                <a:lnTo>
                  <a:pt x="954" y="224"/>
                </a:lnTo>
                <a:lnTo>
                  <a:pt x="973" y="230"/>
                </a:lnTo>
                <a:lnTo>
                  <a:pt x="996" y="220"/>
                </a:lnTo>
                <a:lnTo>
                  <a:pt x="1026" y="226"/>
                </a:lnTo>
                <a:lnTo>
                  <a:pt x="1104" y="242"/>
                </a:lnTo>
                <a:lnTo>
                  <a:pt x="1141" y="249"/>
                </a:lnTo>
                <a:lnTo>
                  <a:pt x="1143" y="250"/>
                </a:lnTo>
                <a:lnTo>
                  <a:pt x="1183" y="258"/>
                </a:lnTo>
                <a:lnTo>
                  <a:pt x="1195" y="260"/>
                </a:lnTo>
                <a:lnTo>
                  <a:pt x="1199" y="261"/>
                </a:lnTo>
                <a:lnTo>
                  <a:pt x="1214" y="265"/>
                </a:lnTo>
                <a:lnTo>
                  <a:pt x="1216" y="265"/>
                </a:lnTo>
                <a:lnTo>
                  <a:pt x="1217" y="265"/>
                </a:lnTo>
                <a:lnTo>
                  <a:pt x="1236" y="268"/>
                </a:lnTo>
                <a:lnTo>
                  <a:pt x="1238" y="268"/>
                </a:lnTo>
                <a:lnTo>
                  <a:pt x="1300" y="282"/>
                </a:lnTo>
                <a:lnTo>
                  <a:pt x="1304" y="291"/>
                </a:lnTo>
                <a:lnTo>
                  <a:pt x="1310" y="309"/>
                </a:lnTo>
                <a:lnTo>
                  <a:pt x="1312" y="314"/>
                </a:lnTo>
                <a:lnTo>
                  <a:pt x="1345" y="343"/>
                </a:lnTo>
                <a:lnTo>
                  <a:pt x="1351" y="372"/>
                </a:lnTo>
                <a:lnTo>
                  <a:pt x="1306" y="440"/>
                </a:lnTo>
                <a:lnTo>
                  <a:pt x="1304" y="441"/>
                </a:lnTo>
                <a:lnTo>
                  <a:pt x="1290" y="469"/>
                </a:lnTo>
                <a:lnTo>
                  <a:pt x="1283" y="477"/>
                </a:lnTo>
                <a:lnTo>
                  <a:pt x="1271" y="493"/>
                </a:lnTo>
                <a:lnTo>
                  <a:pt x="1256" y="524"/>
                </a:lnTo>
                <a:lnTo>
                  <a:pt x="1234" y="540"/>
                </a:lnTo>
                <a:lnTo>
                  <a:pt x="1188" y="613"/>
                </a:lnTo>
                <a:lnTo>
                  <a:pt x="1187" y="62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3849" name="Freeform 57"/>
          <p:cNvSpPr>
            <a:spLocks/>
          </p:cNvSpPr>
          <p:nvPr/>
        </p:nvSpPr>
        <p:spPr bwMode="auto">
          <a:xfrm>
            <a:off x="2408240" y="2265366"/>
            <a:ext cx="738187" cy="935037"/>
          </a:xfrm>
          <a:custGeom>
            <a:avLst/>
            <a:gdLst/>
            <a:ahLst/>
            <a:cxnLst>
              <a:cxn ang="0">
                <a:pos x="27" y="902"/>
              </a:cxn>
              <a:cxn ang="0">
                <a:pos x="19" y="938"/>
              </a:cxn>
              <a:cxn ang="0">
                <a:pos x="3" y="1045"/>
              </a:cxn>
              <a:cxn ang="0">
                <a:pos x="54" y="1076"/>
              </a:cxn>
              <a:cxn ang="0">
                <a:pos x="191" y="1096"/>
              </a:cxn>
              <a:cxn ang="0">
                <a:pos x="216" y="1100"/>
              </a:cxn>
              <a:cxn ang="0">
                <a:pos x="383" y="1123"/>
              </a:cxn>
              <a:cxn ang="0">
                <a:pos x="439" y="1131"/>
              </a:cxn>
              <a:cxn ang="0">
                <a:pos x="509" y="1139"/>
              </a:cxn>
              <a:cxn ang="0">
                <a:pos x="594" y="1150"/>
              </a:cxn>
              <a:cxn ang="0">
                <a:pos x="676" y="1161"/>
              </a:cxn>
              <a:cxn ang="0">
                <a:pos x="760" y="1171"/>
              </a:cxn>
              <a:cxn ang="0">
                <a:pos x="847" y="1075"/>
              </a:cxn>
              <a:cxn ang="0">
                <a:pos x="855" y="1018"/>
              </a:cxn>
              <a:cxn ang="0">
                <a:pos x="861" y="964"/>
              </a:cxn>
              <a:cxn ang="0">
                <a:pos x="864" y="928"/>
              </a:cxn>
              <a:cxn ang="0">
                <a:pos x="869" y="856"/>
              </a:cxn>
              <a:cxn ang="0">
                <a:pos x="882" y="748"/>
              </a:cxn>
              <a:cxn ang="0">
                <a:pos x="891" y="668"/>
              </a:cxn>
              <a:cxn ang="0">
                <a:pos x="897" y="614"/>
              </a:cxn>
              <a:cxn ang="0">
                <a:pos x="903" y="560"/>
              </a:cxn>
              <a:cxn ang="0">
                <a:pos x="911" y="485"/>
              </a:cxn>
              <a:cxn ang="0">
                <a:pos x="921" y="399"/>
              </a:cxn>
              <a:cxn ang="0">
                <a:pos x="924" y="372"/>
              </a:cxn>
              <a:cxn ang="0">
                <a:pos x="929" y="318"/>
              </a:cxn>
              <a:cxn ang="0">
                <a:pos x="852" y="310"/>
              </a:cxn>
              <a:cxn ang="0">
                <a:pos x="771" y="300"/>
              </a:cxn>
              <a:cxn ang="0">
                <a:pos x="612" y="281"/>
              </a:cxn>
              <a:cxn ang="0">
                <a:pos x="624" y="185"/>
              </a:cxn>
              <a:cxn ang="0">
                <a:pos x="628" y="156"/>
              </a:cxn>
              <a:cxn ang="0">
                <a:pos x="635" y="102"/>
              </a:cxn>
              <a:cxn ang="0">
                <a:pos x="581" y="59"/>
              </a:cxn>
              <a:cxn ang="0">
                <a:pos x="568" y="57"/>
              </a:cxn>
              <a:cxn ang="0">
                <a:pos x="490" y="47"/>
              </a:cxn>
              <a:cxn ang="0">
                <a:pos x="471" y="45"/>
              </a:cxn>
              <a:cxn ang="0">
                <a:pos x="463" y="43"/>
              </a:cxn>
              <a:cxn ang="0">
                <a:pos x="334" y="24"/>
              </a:cxn>
              <a:cxn ang="0">
                <a:pos x="216" y="9"/>
              </a:cxn>
              <a:cxn ang="0">
                <a:pos x="168" y="23"/>
              </a:cxn>
              <a:cxn ang="0">
                <a:pos x="137" y="212"/>
              </a:cxn>
              <a:cxn ang="0">
                <a:pos x="114" y="351"/>
              </a:cxn>
              <a:cxn ang="0">
                <a:pos x="102" y="425"/>
              </a:cxn>
              <a:cxn ang="0">
                <a:pos x="94" y="479"/>
              </a:cxn>
              <a:cxn ang="0">
                <a:pos x="85" y="532"/>
              </a:cxn>
              <a:cxn ang="0">
                <a:pos x="57" y="707"/>
              </a:cxn>
              <a:cxn ang="0">
                <a:pos x="53" y="730"/>
              </a:cxn>
              <a:cxn ang="0">
                <a:pos x="43" y="790"/>
              </a:cxn>
            </a:cxnLst>
            <a:rect l="0" t="0" r="r" b="b"/>
            <a:pathLst>
              <a:path w="929" h="1179">
                <a:moveTo>
                  <a:pt x="39" y="821"/>
                </a:moveTo>
                <a:lnTo>
                  <a:pt x="27" y="902"/>
                </a:lnTo>
                <a:lnTo>
                  <a:pt x="25" y="907"/>
                </a:lnTo>
                <a:lnTo>
                  <a:pt x="19" y="938"/>
                </a:lnTo>
                <a:lnTo>
                  <a:pt x="15" y="974"/>
                </a:lnTo>
                <a:lnTo>
                  <a:pt x="3" y="1045"/>
                </a:lnTo>
                <a:lnTo>
                  <a:pt x="0" y="1066"/>
                </a:lnTo>
                <a:lnTo>
                  <a:pt x="54" y="1076"/>
                </a:lnTo>
                <a:lnTo>
                  <a:pt x="109" y="1084"/>
                </a:lnTo>
                <a:lnTo>
                  <a:pt x="191" y="1096"/>
                </a:lnTo>
                <a:lnTo>
                  <a:pt x="196" y="1096"/>
                </a:lnTo>
                <a:lnTo>
                  <a:pt x="216" y="1100"/>
                </a:lnTo>
                <a:lnTo>
                  <a:pt x="251" y="1105"/>
                </a:lnTo>
                <a:lnTo>
                  <a:pt x="383" y="1123"/>
                </a:lnTo>
                <a:lnTo>
                  <a:pt x="425" y="1129"/>
                </a:lnTo>
                <a:lnTo>
                  <a:pt x="439" y="1131"/>
                </a:lnTo>
                <a:lnTo>
                  <a:pt x="467" y="1135"/>
                </a:lnTo>
                <a:lnTo>
                  <a:pt x="509" y="1139"/>
                </a:lnTo>
                <a:lnTo>
                  <a:pt x="551" y="1144"/>
                </a:lnTo>
                <a:lnTo>
                  <a:pt x="594" y="1150"/>
                </a:lnTo>
                <a:lnTo>
                  <a:pt x="598" y="1151"/>
                </a:lnTo>
                <a:lnTo>
                  <a:pt x="676" y="1161"/>
                </a:lnTo>
                <a:lnTo>
                  <a:pt x="739" y="1168"/>
                </a:lnTo>
                <a:lnTo>
                  <a:pt x="760" y="1171"/>
                </a:lnTo>
                <a:lnTo>
                  <a:pt x="837" y="1179"/>
                </a:lnTo>
                <a:lnTo>
                  <a:pt x="847" y="1075"/>
                </a:lnTo>
                <a:lnTo>
                  <a:pt x="849" y="1071"/>
                </a:lnTo>
                <a:lnTo>
                  <a:pt x="855" y="1018"/>
                </a:lnTo>
                <a:lnTo>
                  <a:pt x="857" y="989"/>
                </a:lnTo>
                <a:lnTo>
                  <a:pt x="861" y="964"/>
                </a:lnTo>
                <a:lnTo>
                  <a:pt x="864" y="931"/>
                </a:lnTo>
                <a:lnTo>
                  <a:pt x="864" y="928"/>
                </a:lnTo>
                <a:lnTo>
                  <a:pt x="864" y="904"/>
                </a:lnTo>
                <a:lnTo>
                  <a:pt x="869" y="856"/>
                </a:lnTo>
                <a:lnTo>
                  <a:pt x="875" y="802"/>
                </a:lnTo>
                <a:lnTo>
                  <a:pt x="882" y="748"/>
                </a:lnTo>
                <a:lnTo>
                  <a:pt x="891" y="669"/>
                </a:lnTo>
                <a:lnTo>
                  <a:pt x="891" y="668"/>
                </a:lnTo>
                <a:lnTo>
                  <a:pt x="894" y="641"/>
                </a:lnTo>
                <a:lnTo>
                  <a:pt x="897" y="614"/>
                </a:lnTo>
                <a:lnTo>
                  <a:pt x="898" y="606"/>
                </a:lnTo>
                <a:lnTo>
                  <a:pt x="903" y="560"/>
                </a:lnTo>
                <a:lnTo>
                  <a:pt x="906" y="533"/>
                </a:lnTo>
                <a:lnTo>
                  <a:pt x="911" y="485"/>
                </a:lnTo>
                <a:lnTo>
                  <a:pt x="916" y="438"/>
                </a:lnTo>
                <a:lnTo>
                  <a:pt x="921" y="399"/>
                </a:lnTo>
                <a:lnTo>
                  <a:pt x="922" y="393"/>
                </a:lnTo>
                <a:lnTo>
                  <a:pt x="924" y="372"/>
                </a:lnTo>
                <a:lnTo>
                  <a:pt x="927" y="346"/>
                </a:lnTo>
                <a:lnTo>
                  <a:pt x="929" y="318"/>
                </a:lnTo>
                <a:lnTo>
                  <a:pt x="858" y="311"/>
                </a:lnTo>
                <a:lnTo>
                  <a:pt x="852" y="310"/>
                </a:lnTo>
                <a:lnTo>
                  <a:pt x="778" y="302"/>
                </a:lnTo>
                <a:lnTo>
                  <a:pt x="771" y="300"/>
                </a:lnTo>
                <a:lnTo>
                  <a:pt x="735" y="297"/>
                </a:lnTo>
                <a:lnTo>
                  <a:pt x="612" y="281"/>
                </a:lnTo>
                <a:lnTo>
                  <a:pt x="619" y="227"/>
                </a:lnTo>
                <a:lnTo>
                  <a:pt x="624" y="185"/>
                </a:lnTo>
                <a:lnTo>
                  <a:pt x="625" y="173"/>
                </a:lnTo>
                <a:lnTo>
                  <a:pt x="628" y="156"/>
                </a:lnTo>
                <a:lnTo>
                  <a:pt x="633" y="120"/>
                </a:lnTo>
                <a:lnTo>
                  <a:pt x="635" y="102"/>
                </a:lnTo>
                <a:lnTo>
                  <a:pt x="640" y="66"/>
                </a:lnTo>
                <a:lnTo>
                  <a:pt x="581" y="59"/>
                </a:lnTo>
                <a:lnTo>
                  <a:pt x="575" y="58"/>
                </a:lnTo>
                <a:lnTo>
                  <a:pt x="568" y="57"/>
                </a:lnTo>
                <a:lnTo>
                  <a:pt x="529" y="52"/>
                </a:lnTo>
                <a:lnTo>
                  <a:pt x="490" y="47"/>
                </a:lnTo>
                <a:lnTo>
                  <a:pt x="473" y="45"/>
                </a:lnTo>
                <a:lnTo>
                  <a:pt x="471" y="45"/>
                </a:lnTo>
                <a:lnTo>
                  <a:pt x="465" y="43"/>
                </a:lnTo>
                <a:lnTo>
                  <a:pt x="463" y="43"/>
                </a:lnTo>
                <a:lnTo>
                  <a:pt x="460" y="42"/>
                </a:lnTo>
                <a:lnTo>
                  <a:pt x="334" y="24"/>
                </a:lnTo>
                <a:lnTo>
                  <a:pt x="294" y="19"/>
                </a:lnTo>
                <a:lnTo>
                  <a:pt x="216" y="9"/>
                </a:lnTo>
                <a:lnTo>
                  <a:pt x="172" y="0"/>
                </a:lnTo>
                <a:lnTo>
                  <a:pt x="168" y="23"/>
                </a:lnTo>
                <a:lnTo>
                  <a:pt x="149" y="142"/>
                </a:lnTo>
                <a:lnTo>
                  <a:pt x="137" y="212"/>
                </a:lnTo>
                <a:lnTo>
                  <a:pt x="124" y="292"/>
                </a:lnTo>
                <a:lnTo>
                  <a:pt x="114" y="351"/>
                </a:lnTo>
                <a:lnTo>
                  <a:pt x="107" y="400"/>
                </a:lnTo>
                <a:lnTo>
                  <a:pt x="102" y="425"/>
                </a:lnTo>
                <a:lnTo>
                  <a:pt x="100" y="446"/>
                </a:lnTo>
                <a:lnTo>
                  <a:pt x="94" y="479"/>
                </a:lnTo>
                <a:lnTo>
                  <a:pt x="87" y="522"/>
                </a:lnTo>
                <a:lnTo>
                  <a:pt x="85" y="532"/>
                </a:lnTo>
                <a:lnTo>
                  <a:pt x="64" y="669"/>
                </a:lnTo>
                <a:lnTo>
                  <a:pt x="57" y="707"/>
                </a:lnTo>
                <a:lnTo>
                  <a:pt x="55" y="719"/>
                </a:lnTo>
                <a:lnTo>
                  <a:pt x="53" y="730"/>
                </a:lnTo>
                <a:lnTo>
                  <a:pt x="51" y="746"/>
                </a:lnTo>
                <a:lnTo>
                  <a:pt x="43" y="790"/>
                </a:lnTo>
                <a:lnTo>
                  <a:pt x="39" y="8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850" name="Freeform 58"/>
          <p:cNvSpPr>
            <a:spLocks/>
          </p:cNvSpPr>
          <p:nvPr/>
        </p:nvSpPr>
        <p:spPr bwMode="auto">
          <a:xfrm>
            <a:off x="1497016" y="895353"/>
            <a:ext cx="898525" cy="638175"/>
          </a:xfrm>
          <a:custGeom>
            <a:avLst/>
            <a:gdLst/>
            <a:ahLst/>
            <a:cxnLst>
              <a:cxn ang="0">
                <a:pos x="1033" y="747"/>
              </a:cxn>
              <a:cxn ang="0">
                <a:pos x="966" y="789"/>
              </a:cxn>
              <a:cxn ang="0">
                <a:pos x="944" y="786"/>
              </a:cxn>
              <a:cxn ang="0">
                <a:pos x="913" y="779"/>
              </a:cxn>
              <a:cxn ang="0">
                <a:pos x="834" y="763"/>
              </a:cxn>
              <a:cxn ang="0">
                <a:pos x="703" y="751"/>
              </a:cxn>
              <a:cxn ang="0">
                <a:pos x="637" y="738"/>
              </a:cxn>
              <a:cxn ang="0">
                <a:pos x="584" y="747"/>
              </a:cxn>
              <a:cxn ang="0">
                <a:pos x="535" y="759"/>
              </a:cxn>
              <a:cxn ang="0">
                <a:pos x="464" y="746"/>
              </a:cxn>
              <a:cxn ang="0">
                <a:pos x="386" y="752"/>
              </a:cxn>
              <a:cxn ang="0">
                <a:pos x="350" y="722"/>
              </a:cxn>
              <a:cxn ang="0">
                <a:pos x="311" y="715"/>
              </a:cxn>
              <a:cxn ang="0">
                <a:pos x="251" y="725"/>
              </a:cxn>
              <a:cxn ang="0">
                <a:pos x="200" y="716"/>
              </a:cxn>
              <a:cxn ang="0">
                <a:pos x="163" y="669"/>
              </a:cxn>
              <a:cxn ang="0">
                <a:pos x="167" y="621"/>
              </a:cxn>
              <a:cxn ang="0">
                <a:pos x="113" y="565"/>
              </a:cxn>
              <a:cxn ang="0">
                <a:pos x="86" y="533"/>
              </a:cxn>
              <a:cxn ang="0">
                <a:pos x="27" y="524"/>
              </a:cxn>
              <a:cxn ang="0">
                <a:pos x="6" y="512"/>
              </a:cxn>
              <a:cxn ang="0">
                <a:pos x="18" y="473"/>
              </a:cxn>
              <a:cxn ang="0">
                <a:pos x="36" y="441"/>
              </a:cxn>
              <a:cxn ang="0">
                <a:pos x="35" y="425"/>
              </a:cxn>
              <a:cxn ang="0">
                <a:pos x="26" y="385"/>
              </a:cxn>
              <a:cxn ang="0">
                <a:pos x="65" y="380"/>
              </a:cxn>
              <a:cxn ang="0">
                <a:pos x="35" y="350"/>
              </a:cxn>
              <a:cxn ang="0">
                <a:pos x="32" y="313"/>
              </a:cxn>
              <a:cxn ang="0">
                <a:pos x="29" y="241"/>
              </a:cxn>
              <a:cxn ang="0">
                <a:pos x="8" y="159"/>
              </a:cxn>
              <a:cxn ang="0">
                <a:pos x="8" y="99"/>
              </a:cxn>
              <a:cxn ang="0">
                <a:pos x="31" y="52"/>
              </a:cxn>
              <a:cxn ang="0">
                <a:pos x="189" y="153"/>
              </a:cxn>
              <a:cxn ang="0">
                <a:pos x="269" y="188"/>
              </a:cxn>
              <a:cxn ang="0">
                <a:pos x="277" y="184"/>
              </a:cxn>
              <a:cxn ang="0">
                <a:pos x="289" y="235"/>
              </a:cxn>
              <a:cxn ang="0">
                <a:pos x="299" y="235"/>
              </a:cxn>
              <a:cxn ang="0">
                <a:pos x="302" y="265"/>
              </a:cxn>
              <a:cxn ang="0">
                <a:pos x="296" y="332"/>
              </a:cxn>
              <a:cxn ang="0">
                <a:pos x="278" y="342"/>
              </a:cxn>
              <a:cxn ang="0">
                <a:pos x="293" y="355"/>
              </a:cxn>
              <a:cxn ang="0">
                <a:pos x="319" y="261"/>
              </a:cxn>
              <a:cxn ang="0">
                <a:pos x="355" y="219"/>
              </a:cxn>
              <a:cxn ang="0">
                <a:pos x="332" y="189"/>
              </a:cxn>
              <a:cxn ang="0">
                <a:pos x="321" y="186"/>
              </a:cxn>
              <a:cxn ang="0">
                <a:pos x="348" y="156"/>
              </a:cxn>
              <a:cxn ang="0">
                <a:pos x="324" y="129"/>
              </a:cxn>
              <a:cxn ang="0">
                <a:pos x="317" y="200"/>
              </a:cxn>
              <a:cxn ang="0">
                <a:pos x="329" y="235"/>
              </a:cxn>
              <a:cxn ang="0">
                <a:pos x="306" y="175"/>
              </a:cxn>
              <a:cxn ang="0">
                <a:pos x="323" y="79"/>
              </a:cxn>
              <a:cxn ang="0">
                <a:pos x="353" y="60"/>
              </a:cxn>
              <a:cxn ang="0">
                <a:pos x="324" y="26"/>
              </a:cxn>
              <a:cxn ang="0">
                <a:pos x="878" y="124"/>
              </a:cxn>
              <a:cxn ang="0">
                <a:pos x="1132" y="175"/>
              </a:cxn>
              <a:cxn ang="0">
                <a:pos x="1126" y="206"/>
              </a:cxn>
              <a:cxn ang="0">
                <a:pos x="1092" y="372"/>
              </a:cxn>
              <a:cxn ang="0">
                <a:pos x="1090" y="386"/>
              </a:cxn>
              <a:cxn ang="0">
                <a:pos x="1066" y="513"/>
              </a:cxn>
              <a:cxn ang="0">
                <a:pos x="1056" y="563"/>
              </a:cxn>
              <a:cxn ang="0">
                <a:pos x="1033" y="685"/>
              </a:cxn>
            </a:cxnLst>
            <a:rect l="0" t="0" r="r" b="b"/>
            <a:pathLst>
              <a:path w="1132" h="803">
                <a:moveTo>
                  <a:pt x="1028" y="709"/>
                </a:moveTo>
                <a:lnTo>
                  <a:pt x="1025" y="720"/>
                </a:lnTo>
                <a:lnTo>
                  <a:pt x="1033" y="747"/>
                </a:lnTo>
                <a:lnTo>
                  <a:pt x="1030" y="803"/>
                </a:lnTo>
                <a:lnTo>
                  <a:pt x="968" y="789"/>
                </a:lnTo>
                <a:lnTo>
                  <a:pt x="966" y="789"/>
                </a:lnTo>
                <a:lnTo>
                  <a:pt x="947" y="786"/>
                </a:lnTo>
                <a:lnTo>
                  <a:pt x="946" y="786"/>
                </a:lnTo>
                <a:lnTo>
                  <a:pt x="944" y="786"/>
                </a:lnTo>
                <a:lnTo>
                  <a:pt x="929" y="782"/>
                </a:lnTo>
                <a:lnTo>
                  <a:pt x="925" y="781"/>
                </a:lnTo>
                <a:lnTo>
                  <a:pt x="913" y="779"/>
                </a:lnTo>
                <a:lnTo>
                  <a:pt x="873" y="771"/>
                </a:lnTo>
                <a:lnTo>
                  <a:pt x="871" y="770"/>
                </a:lnTo>
                <a:lnTo>
                  <a:pt x="834" y="763"/>
                </a:lnTo>
                <a:lnTo>
                  <a:pt x="756" y="747"/>
                </a:lnTo>
                <a:lnTo>
                  <a:pt x="726" y="741"/>
                </a:lnTo>
                <a:lnTo>
                  <a:pt x="703" y="751"/>
                </a:lnTo>
                <a:lnTo>
                  <a:pt x="684" y="745"/>
                </a:lnTo>
                <a:lnTo>
                  <a:pt x="657" y="744"/>
                </a:lnTo>
                <a:lnTo>
                  <a:pt x="637" y="738"/>
                </a:lnTo>
                <a:lnTo>
                  <a:pt x="620" y="750"/>
                </a:lnTo>
                <a:lnTo>
                  <a:pt x="590" y="747"/>
                </a:lnTo>
                <a:lnTo>
                  <a:pt x="584" y="747"/>
                </a:lnTo>
                <a:lnTo>
                  <a:pt x="575" y="746"/>
                </a:lnTo>
                <a:lnTo>
                  <a:pt x="570" y="749"/>
                </a:lnTo>
                <a:lnTo>
                  <a:pt x="535" y="759"/>
                </a:lnTo>
                <a:lnTo>
                  <a:pt x="493" y="757"/>
                </a:lnTo>
                <a:lnTo>
                  <a:pt x="470" y="743"/>
                </a:lnTo>
                <a:lnTo>
                  <a:pt x="464" y="746"/>
                </a:lnTo>
                <a:lnTo>
                  <a:pt x="438" y="750"/>
                </a:lnTo>
                <a:lnTo>
                  <a:pt x="427" y="753"/>
                </a:lnTo>
                <a:lnTo>
                  <a:pt x="386" y="752"/>
                </a:lnTo>
                <a:lnTo>
                  <a:pt x="385" y="737"/>
                </a:lnTo>
                <a:lnTo>
                  <a:pt x="353" y="725"/>
                </a:lnTo>
                <a:lnTo>
                  <a:pt x="350" y="722"/>
                </a:lnTo>
                <a:lnTo>
                  <a:pt x="345" y="717"/>
                </a:lnTo>
                <a:lnTo>
                  <a:pt x="343" y="715"/>
                </a:lnTo>
                <a:lnTo>
                  <a:pt x="311" y="715"/>
                </a:lnTo>
                <a:lnTo>
                  <a:pt x="300" y="709"/>
                </a:lnTo>
                <a:lnTo>
                  <a:pt x="281" y="717"/>
                </a:lnTo>
                <a:lnTo>
                  <a:pt x="251" y="725"/>
                </a:lnTo>
                <a:lnTo>
                  <a:pt x="239" y="723"/>
                </a:lnTo>
                <a:lnTo>
                  <a:pt x="228" y="727"/>
                </a:lnTo>
                <a:lnTo>
                  <a:pt x="200" y="716"/>
                </a:lnTo>
                <a:lnTo>
                  <a:pt x="158" y="685"/>
                </a:lnTo>
                <a:lnTo>
                  <a:pt x="162" y="671"/>
                </a:lnTo>
                <a:lnTo>
                  <a:pt x="163" y="669"/>
                </a:lnTo>
                <a:lnTo>
                  <a:pt x="163" y="667"/>
                </a:lnTo>
                <a:lnTo>
                  <a:pt x="165" y="644"/>
                </a:lnTo>
                <a:lnTo>
                  <a:pt x="167" y="621"/>
                </a:lnTo>
                <a:lnTo>
                  <a:pt x="149" y="579"/>
                </a:lnTo>
                <a:lnTo>
                  <a:pt x="120" y="564"/>
                </a:lnTo>
                <a:lnTo>
                  <a:pt x="113" y="565"/>
                </a:lnTo>
                <a:lnTo>
                  <a:pt x="97" y="563"/>
                </a:lnTo>
                <a:lnTo>
                  <a:pt x="90" y="539"/>
                </a:lnTo>
                <a:lnTo>
                  <a:pt x="86" y="533"/>
                </a:lnTo>
                <a:lnTo>
                  <a:pt x="59" y="528"/>
                </a:lnTo>
                <a:lnTo>
                  <a:pt x="51" y="519"/>
                </a:lnTo>
                <a:lnTo>
                  <a:pt x="27" y="524"/>
                </a:lnTo>
                <a:lnTo>
                  <a:pt x="15" y="515"/>
                </a:lnTo>
                <a:lnTo>
                  <a:pt x="13" y="504"/>
                </a:lnTo>
                <a:lnTo>
                  <a:pt x="6" y="512"/>
                </a:lnTo>
                <a:lnTo>
                  <a:pt x="0" y="511"/>
                </a:lnTo>
                <a:lnTo>
                  <a:pt x="23" y="434"/>
                </a:lnTo>
                <a:lnTo>
                  <a:pt x="18" y="473"/>
                </a:lnTo>
                <a:lnTo>
                  <a:pt x="25" y="467"/>
                </a:lnTo>
                <a:lnTo>
                  <a:pt x="36" y="467"/>
                </a:lnTo>
                <a:lnTo>
                  <a:pt x="36" y="441"/>
                </a:lnTo>
                <a:lnTo>
                  <a:pt x="51" y="431"/>
                </a:lnTo>
                <a:lnTo>
                  <a:pt x="54" y="423"/>
                </a:lnTo>
                <a:lnTo>
                  <a:pt x="35" y="425"/>
                </a:lnTo>
                <a:lnTo>
                  <a:pt x="23" y="414"/>
                </a:lnTo>
                <a:lnTo>
                  <a:pt x="25" y="402"/>
                </a:lnTo>
                <a:lnTo>
                  <a:pt x="26" y="385"/>
                </a:lnTo>
                <a:lnTo>
                  <a:pt x="24" y="377"/>
                </a:lnTo>
                <a:lnTo>
                  <a:pt x="31" y="386"/>
                </a:lnTo>
                <a:lnTo>
                  <a:pt x="65" y="380"/>
                </a:lnTo>
                <a:lnTo>
                  <a:pt x="66" y="375"/>
                </a:lnTo>
                <a:lnTo>
                  <a:pt x="48" y="365"/>
                </a:lnTo>
                <a:lnTo>
                  <a:pt x="35" y="350"/>
                </a:lnTo>
                <a:lnTo>
                  <a:pt x="30" y="369"/>
                </a:lnTo>
                <a:lnTo>
                  <a:pt x="21" y="372"/>
                </a:lnTo>
                <a:lnTo>
                  <a:pt x="32" y="313"/>
                </a:lnTo>
                <a:lnTo>
                  <a:pt x="31" y="292"/>
                </a:lnTo>
                <a:lnTo>
                  <a:pt x="24" y="278"/>
                </a:lnTo>
                <a:lnTo>
                  <a:pt x="29" y="241"/>
                </a:lnTo>
                <a:lnTo>
                  <a:pt x="24" y="188"/>
                </a:lnTo>
                <a:lnTo>
                  <a:pt x="25" y="183"/>
                </a:lnTo>
                <a:lnTo>
                  <a:pt x="8" y="159"/>
                </a:lnTo>
                <a:lnTo>
                  <a:pt x="6" y="133"/>
                </a:lnTo>
                <a:lnTo>
                  <a:pt x="11" y="123"/>
                </a:lnTo>
                <a:lnTo>
                  <a:pt x="8" y="99"/>
                </a:lnTo>
                <a:lnTo>
                  <a:pt x="26" y="63"/>
                </a:lnTo>
                <a:lnTo>
                  <a:pt x="21" y="51"/>
                </a:lnTo>
                <a:lnTo>
                  <a:pt x="31" y="52"/>
                </a:lnTo>
                <a:lnTo>
                  <a:pt x="114" y="123"/>
                </a:lnTo>
                <a:lnTo>
                  <a:pt x="191" y="150"/>
                </a:lnTo>
                <a:lnTo>
                  <a:pt x="189" y="153"/>
                </a:lnTo>
                <a:lnTo>
                  <a:pt x="240" y="166"/>
                </a:lnTo>
                <a:lnTo>
                  <a:pt x="259" y="183"/>
                </a:lnTo>
                <a:lnTo>
                  <a:pt x="269" y="188"/>
                </a:lnTo>
                <a:lnTo>
                  <a:pt x="272" y="175"/>
                </a:lnTo>
                <a:lnTo>
                  <a:pt x="287" y="178"/>
                </a:lnTo>
                <a:lnTo>
                  <a:pt x="277" y="184"/>
                </a:lnTo>
                <a:lnTo>
                  <a:pt x="281" y="195"/>
                </a:lnTo>
                <a:lnTo>
                  <a:pt x="284" y="194"/>
                </a:lnTo>
                <a:lnTo>
                  <a:pt x="289" y="235"/>
                </a:lnTo>
                <a:lnTo>
                  <a:pt x="269" y="250"/>
                </a:lnTo>
                <a:lnTo>
                  <a:pt x="267" y="256"/>
                </a:lnTo>
                <a:lnTo>
                  <a:pt x="299" y="235"/>
                </a:lnTo>
                <a:lnTo>
                  <a:pt x="307" y="237"/>
                </a:lnTo>
                <a:lnTo>
                  <a:pt x="306" y="265"/>
                </a:lnTo>
                <a:lnTo>
                  <a:pt x="302" y="265"/>
                </a:lnTo>
                <a:lnTo>
                  <a:pt x="291" y="312"/>
                </a:lnTo>
                <a:lnTo>
                  <a:pt x="293" y="313"/>
                </a:lnTo>
                <a:lnTo>
                  <a:pt x="296" y="332"/>
                </a:lnTo>
                <a:lnTo>
                  <a:pt x="301" y="343"/>
                </a:lnTo>
                <a:lnTo>
                  <a:pt x="282" y="350"/>
                </a:lnTo>
                <a:lnTo>
                  <a:pt x="278" y="342"/>
                </a:lnTo>
                <a:lnTo>
                  <a:pt x="276" y="342"/>
                </a:lnTo>
                <a:lnTo>
                  <a:pt x="279" y="356"/>
                </a:lnTo>
                <a:lnTo>
                  <a:pt x="293" y="355"/>
                </a:lnTo>
                <a:lnTo>
                  <a:pt x="309" y="347"/>
                </a:lnTo>
                <a:lnTo>
                  <a:pt x="306" y="330"/>
                </a:lnTo>
                <a:lnTo>
                  <a:pt x="319" y="261"/>
                </a:lnTo>
                <a:lnTo>
                  <a:pt x="344" y="229"/>
                </a:lnTo>
                <a:lnTo>
                  <a:pt x="350" y="229"/>
                </a:lnTo>
                <a:lnTo>
                  <a:pt x="355" y="219"/>
                </a:lnTo>
                <a:lnTo>
                  <a:pt x="341" y="192"/>
                </a:lnTo>
                <a:lnTo>
                  <a:pt x="341" y="170"/>
                </a:lnTo>
                <a:lnTo>
                  <a:pt x="332" y="189"/>
                </a:lnTo>
                <a:lnTo>
                  <a:pt x="336" y="205"/>
                </a:lnTo>
                <a:lnTo>
                  <a:pt x="327" y="188"/>
                </a:lnTo>
                <a:lnTo>
                  <a:pt x="321" y="186"/>
                </a:lnTo>
                <a:lnTo>
                  <a:pt x="324" y="160"/>
                </a:lnTo>
                <a:lnTo>
                  <a:pt x="342" y="163"/>
                </a:lnTo>
                <a:lnTo>
                  <a:pt x="348" y="156"/>
                </a:lnTo>
                <a:lnTo>
                  <a:pt x="347" y="156"/>
                </a:lnTo>
                <a:lnTo>
                  <a:pt x="333" y="139"/>
                </a:lnTo>
                <a:lnTo>
                  <a:pt x="324" y="129"/>
                </a:lnTo>
                <a:lnTo>
                  <a:pt x="307" y="156"/>
                </a:lnTo>
                <a:lnTo>
                  <a:pt x="312" y="199"/>
                </a:lnTo>
                <a:lnTo>
                  <a:pt x="317" y="200"/>
                </a:lnTo>
                <a:lnTo>
                  <a:pt x="318" y="192"/>
                </a:lnTo>
                <a:lnTo>
                  <a:pt x="335" y="210"/>
                </a:lnTo>
                <a:lnTo>
                  <a:pt x="329" y="235"/>
                </a:lnTo>
                <a:lnTo>
                  <a:pt x="317" y="214"/>
                </a:lnTo>
                <a:lnTo>
                  <a:pt x="302" y="201"/>
                </a:lnTo>
                <a:lnTo>
                  <a:pt x="306" y="175"/>
                </a:lnTo>
                <a:lnTo>
                  <a:pt x="291" y="160"/>
                </a:lnTo>
                <a:lnTo>
                  <a:pt x="313" y="122"/>
                </a:lnTo>
                <a:lnTo>
                  <a:pt x="323" y="79"/>
                </a:lnTo>
                <a:lnTo>
                  <a:pt x="338" y="117"/>
                </a:lnTo>
                <a:lnTo>
                  <a:pt x="350" y="80"/>
                </a:lnTo>
                <a:lnTo>
                  <a:pt x="353" y="60"/>
                </a:lnTo>
                <a:lnTo>
                  <a:pt x="337" y="55"/>
                </a:lnTo>
                <a:lnTo>
                  <a:pt x="332" y="76"/>
                </a:lnTo>
                <a:lnTo>
                  <a:pt x="324" y="26"/>
                </a:lnTo>
                <a:lnTo>
                  <a:pt x="330" y="0"/>
                </a:lnTo>
                <a:lnTo>
                  <a:pt x="596" y="62"/>
                </a:lnTo>
                <a:lnTo>
                  <a:pt x="878" y="124"/>
                </a:lnTo>
                <a:lnTo>
                  <a:pt x="967" y="142"/>
                </a:lnTo>
                <a:lnTo>
                  <a:pt x="1075" y="164"/>
                </a:lnTo>
                <a:lnTo>
                  <a:pt x="1132" y="175"/>
                </a:lnTo>
                <a:lnTo>
                  <a:pt x="1130" y="182"/>
                </a:lnTo>
                <a:lnTo>
                  <a:pt x="1128" y="192"/>
                </a:lnTo>
                <a:lnTo>
                  <a:pt x="1126" y="206"/>
                </a:lnTo>
                <a:lnTo>
                  <a:pt x="1103" y="322"/>
                </a:lnTo>
                <a:lnTo>
                  <a:pt x="1096" y="355"/>
                </a:lnTo>
                <a:lnTo>
                  <a:pt x="1092" y="372"/>
                </a:lnTo>
                <a:lnTo>
                  <a:pt x="1091" y="378"/>
                </a:lnTo>
                <a:lnTo>
                  <a:pt x="1091" y="381"/>
                </a:lnTo>
                <a:lnTo>
                  <a:pt x="1090" y="386"/>
                </a:lnTo>
                <a:lnTo>
                  <a:pt x="1081" y="433"/>
                </a:lnTo>
                <a:lnTo>
                  <a:pt x="1076" y="459"/>
                </a:lnTo>
                <a:lnTo>
                  <a:pt x="1066" y="513"/>
                </a:lnTo>
                <a:lnTo>
                  <a:pt x="1062" y="535"/>
                </a:lnTo>
                <a:lnTo>
                  <a:pt x="1062" y="537"/>
                </a:lnTo>
                <a:lnTo>
                  <a:pt x="1056" y="563"/>
                </a:lnTo>
                <a:lnTo>
                  <a:pt x="1042" y="642"/>
                </a:lnTo>
                <a:lnTo>
                  <a:pt x="1039" y="651"/>
                </a:lnTo>
                <a:lnTo>
                  <a:pt x="1033" y="685"/>
                </a:lnTo>
                <a:lnTo>
                  <a:pt x="1032" y="693"/>
                </a:lnTo>
                <a:lnTo>
                  <a:pt x="1028" y="709"/>
                </a:lnTo>
                <a:close/>
              </a:path>
            </a:pathLst>
          </a:custGeom>
          <a:solidFill>
            <a:srgbClr val="FF0000"/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3851" name="Freeform 59"/>
          <p:cNvSpPr>
            <a:spLocks/>
          </p:cNvSpPr>
          <p:nvPr/>
        </p:nvSpPr>
        <p:spPr bwMode="auto">
          <a:xfrm>
            <a:off x="1698628" y="941388"/>
            <a:ext cx="49213" cy="3810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14" y="21"/>
              </a:cxn>
              <a:cxn ang="0">
                <a:pos x="20" y="25"/>
              </a:cxn>
              <a:cxn ang="0">
                <a:pos x="25" y="5"/>
              </a:cxn>
              <a:cxn ang="0">
                <a:pos x="61" y="13"/>
              </a:cxn>
              <a:cxn ang="0">
                <a:pos x="42" y="48"/>
              </a:cxn>
              <a:cxn ang="0">
                <a:pos x="16" y="47"/>
              </a:cxn>
              <a:cxn ang="0">
                <a:pos x="0" y="33"/>
              </a:cxn>
              <a:cxn ang="0">
                <a:pos x="7" y="0"/>
              </a:cxn>
            </a:cxnLst>
            <a:rect l="0" t="0" r="r" b="b"/>
            <a:pathLst>
              <a:path w="61" h="48">
                <a:moveTo>
                  <a:pt x="7" y="0"/>
                </a:moveTo>
                <a:lnTo>
                  <a:pt x="14" y="21"/>
                </a:lnTo>
                <a:lnTo>
                  <a:pt x="20" y="25"/>
                </a:lnTo>
                <a:lnTo>
                  <a:pt x="25" y="5"/>
                </a:lnTo>
                <a:lnTo>
                  <a:pt x="61" y="13"/>
                </a:lnTo>
                <a:lnTo>
                  <a:pt x="42" y="48"/>
                </a:lnTo>
                <a:lnTo>
                  <a:pt x="16" y="47"/>
                </a:lnTo>
                <a:lnTo>
                  <a:pt x="0" y="33"/>
                </a:lnTo>
                <a:lnTo>
                  <a:pt x="7" y="0"/>
                </a:lnTo>
                <a:close/>
              </a:path>
            </a:pathLst>
          </a:custGeom>
          <a:solidFill>
            <a:srgbClr val="808080"/>
          </a:solid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3852" name="Freeform 60"/>
          <p:cNvSpPr>
            <a:spLocks/>
          </p:cNvSpPr>
          <p:nvPr/>
        </p:nvSpPr>
        <p:spPr bwMode="auto">
          <a:xfrm>
            <a:off x="2181227" y="3111501"/>
            <a:ext cx="890588" cy="1057275"/>
          </a:xfrm>
          <a:custGeom>
            <a:avLst/>
            <a:gdLst/>
            <a:ahLst/>
            <a:cxnLst>
              <a:cxn ang="0">
                <a:pos x="22" y="897"/>
              </a:cxn>
              <a:cxn ang="0">
                <a:pos x="70" y="843"/>
              </a:cxn>
              <a:cxn ang="0">
                <a:pos x="38" y="816"/>
              </a:cxn>
              <a:cxn ang="0">
                <a:pos x="63" y="747"/>
              </a:cxn>
              <a:cxn ang="0">
                <a:pos x="94" y="695"/>
              </a:cxn>
              <a:cxn ang="0">
                <a:pos x="112" y="633"/>
              </a:cxn>
              <a:cxn ang="0">
                <a:pos x="154" y="600"/>
              </a:cxn>
              <a:cxn ang="0">
                <a:pos x="178" y="575"/>
              </a:cxn>
              <a:cxn ang="0">
                <a:pos x="143" y="526"/>
              </a:cxn>
              <a:cxn ang="0">
                <a:pos x="115" y="442"/>
              </a:cxn>
              <a:cxn ang="0">
                <a:pos x="135" y="360"/>
              </a:cxn>
              <a:cxn ang="0">
                <a:pos x="143" y="225"/>
              </a:cxn>
              <a:cxn ang="0">
                <a:pos x="181" y="172"/>
              </a:cxn>
              <a:cxn ang="0">
                <a:pos x="257" y="174"/>
              </a:cxn>
              <a:cxn ang="0">
                <a:pos x="286" y="0"/>
              </a:cxn>
              <a:cxn ang="0">
                <a:pos x="395" y="18"/>
              </a:cxn>
              <a:cxn ang="0">
                <a:pos x="482" y="30"/>
              </a:cxn>
              <a:cxn ang="0">
                <a:pos x="537" y="39"/>
              </a:cxn>
              <a:cxn ang="0">
                <a:pos x="711" y="63"/>
              </a:cxn>
              <a:cxn ang="0">
                <a:pos x="753" y="69"/>
              </a:cxn>
              <a:cxn ang="0">
                <a:pos x="837" y="78"/>
              </a:cxn>
              <a:cxn ang="0">
                <a:pos x="884" y="85"/>
              </a:cxn>
              <a:cxn ang="0">
                <a:pos x="1025" y="102"/>
              </a:cxn>
              <a:cxn ang="0">
                <a:pos x="1123" y="113"/>
              </a:cxn>
              <a:cxn ang="0">
                <a:pos x="1111" y="221"/>
              </a:cxn>
              <a:cxn ang="0">
                <a:pos x="1088" y="429"/>
              </a:cxn>
              <a:cxn ang="0">
                <a:pos x="1073" y="552"/>
              </a:cxn>
              <a:cxn ang="0">
                <a:pos x="1070" y="593"/>
              </a:cxn>
              <a:cxn ang="0">
                <a:pos x="1060" y="678"/>
              </a:cxn>
              <a:cxn ang="0">
                <a:pos x="1046" y="807"/>
              </a:cxn>
              <a:cxn ang="0">
                <a:pos x="1046" y="813"/>
              </a:cxn>
              <a:cxn ang="0">
                <a:pos x="1031" y="942"/>
              </a:cxn>
              <a:cxn ang="0">
                <a:pos x="1023" y="1022"/>
              </a:cxn>
              <a:cxn ang="0">
                <a:pos x="1016" y="1082"/>
              </a:cxn>
              <a:cxn ang="0">
                <a:pos x="993" y="1287"/>
              </a:cxn>
              <a:cxn ang="0">
                <a:pos x="988" y="1333"/>
              </a:cxn>
              <a:cxn ang="0">
                <a:pos x="623" y="1289"/>
              </a:cxn>
              <a:cxn ang="0">
                <a:pos x="575" y="1263"/>
              </a:cxn>
              <a:cxn ang="0">
                <a:pos x="551" y="1250"/>
              </a:cxn>
              <a:cxn ang="0">
                <a:pos x="22" y="956"/>
              </a:cxn>
            </a:cxnLst>
            <a:rect l="0" t="0" r="r" b="b"/>
            <a:pathLst>
              <a:path w="1123" h="1333">
                <a:moveTo>
                  <a:pt x="0" y="924"/>
                </a:moveTo>
                <a:lnTo>
                  <a:pt x="22" y="897"/>
                </a:lnTo>
                <a:lnTo>
                  <a:pt x="55" y="896"/>
                </a:lnTo>
                <a:lnTo>
                  <a:pt x="70" y="843"/>
                </a:lnTo>
                <a:lnTo>
                  <a:pt x="56" y="836"/>
                </a:lnTo>
                <a:lnTo>
                  <a:pt x="38" y="816"/>
                </a:lnTo>
                <a:lnTo>
                  <a:pt x="47" y="758"/>
                </a:lnTo>
                <a:lnTo>
                  <a:pt x="63" y="747"/>
                </a:lnTo>
                <a:lnTo>
                  <a:pt x="64" y="747"/>
                </a:lnTo>
                <a:lnTo>
                  <a:pt x="94" y="695"/>
                </a:lnTo>
                <a:lnTo>
                  <a:pt x="104" y="638"/>
                </a:lnTo>
                <a:lnTo>
                  <a:pt x="112" y="633"/>
                </a:lnTo>
                <a:lnTo>
                  <a:pt x="119" y="615"/>
                </a:lnTo>
                <a:lnTo>
                  <a:pt x="154" y="600"/>
                </a:lnTo>
                <a:lnTo>
                  <a:pt x="172" y="586"/>
                </a:lnTo>
                <a:lnTo>
                  <a:pt x="178" y="575"/>
                </a:lnTo>
                <a:lnTo>
                  <a:pt x="142" y="538"/>
                </a:lnTo>
                <a:lnTo>
                  <a:pt x="143" y="526"/>
                </a:lnTo>
                <a:lnTo>
                  <a:pt x="131" y="474"/>
                </a:lnTo>
                <a:lnTo>
                  <a:pt x="115" y="442"/>
                </a:lnTo>
                <a:lnTo>
                  <a:pt x="118" y="412"/>
                </a:lnTo>
                <a:lnTo>
                  <a:pt x="135" y="360"/>
                </a:lnTo>
                <a:lnTo>
                  <a:pt x="134" y="250"/>
                </a:lnTo>
                <a:lnTo>
                  <a:pt x="143" y="225"/>
                </a:lnTo>
                <a:lnTo>
                  <a:pt x="136" y="175"/>
                </a:lnTo>
                <a:lnTo>
                  <a:pt x="181" y="172"/>
                </a:lnTo>
                <a:lnTo>
                  <a:pt x="219" y="205"/>
                </a:lnTo>
                <a:lnTo>
                  <a:pt x="257" y="174"/>
                </a:lnTo>
                <a:lnTo>
                  <a:pt x="280" y="34"/>
                </a:lnTo>
                <a:lnTo>
                  <a:pt x="286" y="0"/>
                </a:lnTo>
                <a:lnTo>
                  <a:pt x="340" y="10"/>
                </a:lnTo>
                <a:lnTo>
                  <a:pt x="395" y="18"/>
                </a:lnTo>
                <a:lnTo>
                  <a:pt x="477" y="30"/>
                </a:lnTo>
                <a:lnTo>
                  <a:pt x="482" y="30"/>
                </a:lnTo>
                <a:lnTo>
                  <a:pt x="502" y="34"/>
                </a:lnTo>
                <a:lnTo>
                  <a:pt x="537" y="39"/>
                </a:lnTo>
                <a:lnTo>
                  <a:pt x="669" y="57"/>
                </a:lnTo>
                <a:lnTo>
                  <a:pt x="711" y="63"/>
                </a:lnTo>
                <a:lnTo>
                  <a:pt x="725" y="65"/>
                </a:lnTo>
                <a:lnTo>
                  <a:pt x="753" y="69"/>
                </a:lnTo>
                <a:lnTo>
                  <a:pt x="795" y="73"/>
                </a:lnTo>
                <a:lnTo>
                  <a:pt x="837" y="78"/>
                </a:lnTo>
                <a:lnTo>
                  <a:pt x="880" y="84"/>
                </a:lnTo>
                <a:lnTo>
                  <a:pt x="884" y="85"/>
                </a:lnTo>
                <a:lnTo>
                  <a:pt x="962" y="95"/>
                </a:lnTo>
                <a:lnTo>
                  <a:pt x="1025" y="102"/>
                </a:lnTo>
                <a:lnTo>
                  <a:pt x="1046" y="105"/>
                </a:lnTo>
                <a:lnTo>
                  <a:pt x="1123" y="113"/>
                </a:lnTo>
                <a:lnTo>
                  <a:pt x="1117" y="167"/>
                </a:lnTo>
                <a:lnTo>
                  <a:pt x="1111" y="221"/>
                </a:lnTo>
                <a:lnTo>
                  <a:pt x="1099" y="328"/>
                </a:lnTo>
                <a:lnTo>
                  <a:pt x="1088" y="429"/>
                </a:lnTo>
                <a:lnTo>
                  <a:pt x="1087" y="436"/>
                </a:lnTo>
                <a:lnTo>
                  <a:pt x="1073" y="552"/>
                </a:lnTo>
                <a:lnTo>
                  <a:pt x="1070" y="591"/>
                </a:lnTo>
                <a:lnTo>
                  <a:pt x="1070" y="593"/>
                </a:lnTo>
                <a:lnTo>
                  <a:pt x="1065" y="634"/>
                </a:lnTo>
                <a:lnTo>
                  <a:pt x="1060" y="678"/>
                </a:lnTo>
                <a:lnTo>
                  <a:pt x="1051" y="759"/>
                </a:lnTo>
                <a:lnTo>
                  <a:pt x="1046" y="807"/>
                </a:lnTo>
                <a:lnTo>
                  <a:pt x="1046" y="812"/>
                </a:lnTo>
                <a:lnTo>
                  <a:pt x="1046" y="813"/>
                </a:lnTo>
                <a:lnTo>
                  <a:pt x="1033" y="929"/>
                </a:lnTo>
                <a:lnTo>
                  <a:pt x="1031" y="942"/>
                </a:lnTo>
                <a:lnTo>
                  <a:pt x="1028" y="975"/>
                </a:lnTo>
                <a:lnTo>
                  <a:pt x="1023" y="1022"/>
                </a:lnTo>
                <a:lnTo>
                  <a:pt x="1022" y="1028"/>
                </a:lnTo>
                <a:lnTo>
                  <a:pt x="1016" y="1082"/>
                </a:lnTo>
                <a:lnTo>
                  <a:pt x="1015" y="1097"/>
                </a:lnTo>
                <a:lnTo>
                  <a:pt x="993" y="1287"/>
                </a:lnTo>
                <a:lnTo>
                  <a:pt x="993" y="1292"/>
                </a:lnTo>
                <a:lnTo>
                  <a:pt x="988" y="1333"/>
                </a:lnTo>
                <a:lnTo>
                  <a:pt x="735" y="1304"/>
                </a:lnTo>
                <a:lnTo>
                  <a:pt x="623" y="1289"/>
                </a:lnTo>
                <a:lnTo>
                  <a:pt x="580" y="1265"/>
                </a:lnTo>
                <a:lnTo>
                  <a:pt x="575" y="1263"/>
                </a:lnTo>
                <a:lnTo>
                  <a:pt x="553" y="1250"/>
                </a:lnTo>
                <a:lnTo>
                  <a:pt x="551" y="1250"/>
                </a:lnTo>
                <a:lnTo>
                  <a:pt x="243" y="1082"/>
                </a:lnTo>
                <a:lnTo>
                  <a:pt x="22" y="956"/>
                </a:lnTo>
                <a:lnTo>
                  <a:pt x="0" y="92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33853" name="Group 61"/>
          <p:cNvGrpSpPr>
            <a:grpSpLocks/>
          </p:cNvGrpSpPr>
          <p:nvPr/>
        </p:nvGrpSpPr>
        <p:grpSpPr bwMode="auto">
          <a:xfrm>
            <a:off x="2102635" y="4214813"/>
            <a:ext cx="990600" cy="533400"/>
            <a:chOff x="1839" y="3219"/>
            <a:chExt cx="515" cy="332"/>
          </a:xfrm>
          <a:solidFill>
            <a:schemeClr val="bg1">
              <a:lumMod val="85000"/>
            </a:schemeClr>
          </a:solidFill>
        </p:grpSpPr>
        <p:sp>
          <p:nvSpPr>
            <p:cNvPr id="33854" name="Freeform 62"/>
            <p:cNvSpPr>
              <a:spLocks/>
            </p:cNvSpPr>
            <p:nvPr/>
          </p:nvSpPr>
          <p:spPr bwMode="auto">
            <a:xfrm>
              <a:off x="2234" y="3408"/>
              <a:ext cx="120" cy="143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30" y="202"/>
                </a:cxn>
                <a:cxn ang="0">
                  <a:pos x="24" y="242"/>
                </a:cxn>
                <a:cxn ang="0">
                  <a:pos x="33" y="262"/>
                </a:cxn>
                <a:cxn ang="0">
                  <a:pos x="75" y="286"/>
                </a:cxn>
                <a:cxn ang="0">
                  <a:pos x="104" y="244"/>
                </a:cxn>
                <a:cxn ang="0">
                  <a:pos x="156" y="212"/>
                </a:cxn>
                <a:cxn ang="0">
                  <a:pos x="167" y="216"/>
                </a:cxn>
                <a:cxn ang="0">
                  <a:pos x="202" y="199"/>
                </a:cxn>
                <a:cxn ang="0">
                  <a:pos x="230" y="179"/>
                </a:cxn>
                <a:cxn ang="0">
                  <a:pos x="242" y="162"/>
                </a:cxn>
                <a:cxn ang="0">
                  <a:pos x="224" y="149"/>
                </a:cxn>
                <a:cxn ang="0">
                  <a:pos x="209" y="133"/>
                </a:cxn>
                <a:cxn ang="0">
                  <a:pos x="206" y="115"/>
                </a:cxn>
                <a:cxn ang="0">
                  <a:pos x="188" y="112"/>
                </a:cxn>
                <a:cxn ang="0">
                  <a:pos x="189" y="89"/>
                </a:cxn>
                <a:cxn ang="0">
                  <a:pos x="171" y="67"/>
                </a:cxn>
                <a:cxn ang="0">
                  <a:pos x="124" y="38"/>
                </a:cxn>
                <a:cxn ang="0">
                  <a:pos x="84" y="26"/>
                </a:cxn>
                <a:cxn ang="0">
                  <a:pos x="60" y="7"/>
                </a:cxn>
                <a:cxn ang="0">
                  <a:pos x="36" y="0"/>
                </a:cxn>
                <a:cxn ang="0">
                  <a:pos x="45" y="56"/>
                </a:cxn>
                <a:cxn ang="0">
                  <a:pos x="0" y="104"/>
                </a:cxn>
              </a:cxnLst>
              <a:rect l="0" t="0" r="r" b="b"/>
              <a:pathLst>
                <a:path w="242" h="286">
                  <a:moveTo>
                    <a:pt x="0" y="104"/>
                  </a:moveTo>
                  <a:lnTo>
                    <a:pt x="30" y="202"/>
                  </a:lnTo>
                  <a:lnTo>
                    <a:pt x="24" y="242"/>
                  </a:lnTo>
                  <a:lnTo>
                    <a:pt x="33" y="262"/>
                  </a:lnTo>
                  <a:lnTo>
                    <a:pt x="75" y="286"/>
                  </a:lnTo>
                  <a:lnTo>
                    <a:pt x="104" y="244"/>
                  </a:lnTo>
                  <a:lnTo>
                    <a:pt x="156" y="212"/>
                  </a:lnTo>
                  <a:lnTo>
                    <a:pt x="167" y="216"/>
                  </a:lnTo>
                  <a:lnTo>
                    <a:pt x="202" y="199"/>
                  </a:lnTo>
                  <a:lnTo>
                    <a:pt x="230" y="179"/>
                  </a:lnTo>
                  <a:lnTo>
                    <a:pt x="242" y="162"/>
                  </a:lnTo>
                  <a:lnTo>
                    <a:pt x="224" y="149"/>
                  </a:lnTo>
                  <a:lnTo>
                    <a:pt x="209" y="133"/>
                  </a:lnTo>
                  <a:lnTo>
                    <a:pt x="206" y="115"/>
                  </a:lnTo>
                  <a:lnTo>
                    <a:pt x="188" y="112"/>
                  </a:lnTo>
                  <a:lnTo>
                    <a:pt x="189" y="89"/>
                  </a:lnTo>
                  <a:lnTo>
                    <a:pt x="171" y="67"/>
                  </a:lnTo>
                  <a:lnTo>
                    <a:pt x="124" y="38"/>
                  </a:lnTo>
                  <a:lnTo>
                    <a:pt x="84" y="26"/>
                  </a:lnTo>
                  <a:lnTo>
                    <a:pt x="60" y="7"/>
                  </a:lnTo>
                  <a:lnTo>
                    <a:pt x="36" y="0"/>
                  </a:lnTo>
                  <a:lnTo>
                    <a:pt x="45" y="56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/>
            </a:p>
          </p:txBody>
        </p:sp>
        <p:sp>
          <p:nvSpPr>
            <p:cNvPr id="33855" name="Freeform 63"/>
            <p:cNvSpPr>
              <a:spLocks/>
            </p:cNvSpPr>
            <p:nvPr/>
          </p:nvSpPr>
          <p:spPr bwMode="auto">
            <a:xfrm>
              <a:off x="2175" y="3356"/>
              <a:ext cx="66" cy="48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1" y="11"/>
                </a:cxn>
                <a:cxn ang="0">
                  <a:pos x="15" y="0"/>
                </a:cxn>
                <a:cxn ang="0">
                  <a:pos x="43" y="29"/>
                </a:cxn>
                <a:cxn ang="0">
                  <a:pos x="69" y="18"/>
                </a:cxn>
                <a:cxn ang="0">
                  <a:pos x="85" y="22"/>
                </a:cxn>
                <a:cxn ang="0">
                  <a:pos x="109" y="44"/>
                </a:cxn>
                <a:cxn ang="0">
                  <a:pos x="127" y="52"/>
                </a:cxn>
                <a:cxn ang="0">
                  <a:pos x="132" y="72"/>
                </a:cxn>
                <a:cxn ang="0">
                  <a:pos x="104" y="89"/>
                </a:cxn>
                <a:cxn ang="0">
                  <a:pos x="91" y="88"/>
                </a:cxn>
                <a:cxn ang="0">
                  <a:pos x="69" y="96"/>
                </a:cxn>
                <a:cxn ang="0">
                  <a:pos x="50" y="96"/>
                </a:cxn>
                <a:cxn ang="0">
                  <a:pos x="43" y="64"/>
                </a:cxn>
                <a:cxn ang="0">
                  <a:pos x="0" y="34"/>
                </a:cxn>
              </a:cxnLst>
              <a:rect l="0" t="0" r="r" b="b"/>
              <a:pathLst>
                <a:path w="132" h="96">
                  <a:moveTo>
                    <a:pt x="0" y="34"/>
                  </a:moveTo>
                  <a:lnTo>
                    <a:pt x="1" y="11"/>
                  </a:lnTo>
                  <a:lnTo>
                    <a:pt x="15" y="0"/>
                  </a:lnTo>
                  <a:lnTo>
                    <a:pt x="43" y="29"/>
                  </a:lnTo>
                  <a:lnTo>
                    <a:pt x="69" y="18"/>
                  </a:lnTo>
                  <a:lnTo>
                    <a:pt x="85" y="22"/>
                  </a:lnTo>
                  <a:lnTo>
                    <a:pt x="109" y="44"/>
                  </a:lnTo>
                  <a:lnTo>
                    <a:pt x="127" y="52"/>
                  </a:lnTo>
                  <a:lnTo>
                    <a:pt x="132" y="72"/>
                  </a:lnTo>
                  <a:lnTo>
                    <a:pt x="104" y="89"/>
                  </a:lnTo>
                  <a:lnTo>
                    <a:pt x="91" y="88"/>
                  </a:lnTo>
                  <a:lnTo>
                    <a:pt x="69" y="96"/>
                  </a:lnTo>
                  <a:lnTo>
                    <a:pt x="50" y="96"/>
                  </a:lnTo>
                  <a:lnTo>
                    <a:pt x="43" y="64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/>
            </a:p>
          </p:txBody>
        </p:sp>
        <p:sp>
          <p:nvSpPr>
            <p:cNvPr id="33856" name="Freeform 64"/>
            <p:cNvSpPr>
              <a:spLocks/>
            </p:cNvSpPr>
            <p:nvPr/>
          </p:nvSpPr>
          <p:spPr bwMode="auto">
            <a:xfrm>
              <a:off x="2024" y="3282"/>
              <a:ext cx="58" cy="46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9" y="83"/>
                </a:cxn>
                <a:cxn ang="0">
                  <a:pos x="69" y="82"/>
                </a:cxn>
                <a:cxn ang="0">
                  <a:pos x="84" y="91"/>
                </a:cxn>
                <a:cxn ang="0">
                  <a:pos x="101" y="89"/>
                </a:cxn>
                <a:cxn ang="0">
                  <a:pos x="108" y="94"/>
                </a:cxn>
                <a:cxn ang="0">
                  <a:pos x="117" y="79"/>
                </a:cxn>
                <a:cxn ang="0">
                  <a:pos x="107" y="70"/>
                </a:cxn>
                <a:cxn ang="0">
                  <a:pos x="95" y="52"/>
                </a:cxn>
                <a:cxn ang="0">
                  <a:pos x="81" y="42"/>
                </a:cxn>
                <a:cxn ang="0">
                  <a:pos x="84" y="36"/>
                </a:cxn>
                <a:cxn ang="0">
                  <a:pos x="65" y="4"/>
                </a:cxn>
                <a:cxn ang="0">
                  <a:pos x="50" y="0"/>
                </a:cxn>
                <a:cxn ang="0">
                  <a:pos x="24" y="22"/>
                </a:cxn>
                <a:cxn ang="0">
                  <a:pos x="0" y="23"/>
                </a:cxn>
              </a:cxnLst>
              <a:rect l="0" t="0" r="r" b="b"/>
              <a:pathLst>
                <a:path w="117" h="94">
                  <a:moveTo>
                    <a:pt x="0" y="23"/>
                  </a:moveTo>
                  <a:lnTo>
                    <a:pt x="29" y="83"/>
                  </a:lnTo>
                  <a:lnTo>
                    <a:pt x="69" y="82"/>
                  </a:lnTo>
                  <a:lnTo>
                    <a:pt x="84" y="91"/>
                  </a:lnTo>
                  <a:lnTo>
                    <a:pt x="101" y="89"/>
                  </a:lnTo>
                  <a:lnTo>
                    <a:pt x="108" y="94"/>
                  </a:lnTo>
                  <a:lnTo>
                    <a:pt x="117" y="79"/>
                  </a:lnTo>
                  <a:lnTo>
                    <a:pt x="107" y="70"/>
                  </a:lnTo>
                  <a:lnTo>
                    <a:pt x="95" y="52"/>
                  </a:lnTo>
                  <a:lnTo>
                    <a:pt x="81" y="42"/>
                  </a:lnTo>
                  <a:lnTo>
                    <a:pt x="84" y="36"/>
                  </a:lnTo>
                  <a:lnTo>
                    <a:pt x="65" y="4"/>
                  </a:lnTo>
                  <a:lnTo>
                    <a:pt x="50" y="0"/>
                  </a:lnTo>
                  <a:lnTo>
                    <a:pt x="24" y="22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/>
            </a:p>
          </p:txBody>
        </p:sp>
        <p:sp>
          <p:nvSpPr>
            <p:cNvPr id="33857" name="Freeform 65"/>
            <p:cNvSpPr>
              <a:spLocks/>
            </p:cNvSpPr>
            <p:nvPr/>
          </p:nvSpPr>
          <p:spPr bwMode="auto">
            <a:xfrm>
              <a:off x="1883" y="3219"/>
              <a:ext cx="46" cy="3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7" y="54"/>
                </a:cxn>
                <a:cxn ang="0">
                  <a:pos x="36" y="69"/>
                </a:cxn>
                <a:cxn ang="0">
                  <a:pos x="58" y="73"/>
                </a:cxn>
                <a:cxn ang="0">
                  <a:pos x="73" y="70"/>
                </a:cxn>
                <a:cxn ang="0">
                  <a:pos x="85" y="52"/>
                </a:cxn>
                <a:cxn ang="0">
                  <a:pos x="94" y="22"/>
                </a:cxn>
                <a:cxn ang="0">
                  <a:pos x="84" y="3"/>
                </a:cxn>
                <a:cxn ang="0">
                  <a:pos x="57" y="0"/>
                </a:cxn>
                <a:cxn ang="0">
                  <a:pos x="31" y="5"/>
                </a:cxn>
                <a:cxn ang="0">
                  <a:pos x="0" y="33"/>
                </a:cxn>
              </a:cxnLst>
              <a:rect l="0" t="0" r="r" b="b"/>
              <a:pathLst>
                <a:path w="94" h="73">
                  <a:moveTo>
                    <a:pt x="0" y="33"/>
                  </a:moveTo>
                  <a:lnTo>
                    <a:pt x="17" y="54"/>
                  </a:lnTo>
                  <a:lnTo>
                    <a:pt x="36" y="69"/>
                  </a:lnTo>
                  <a:lnTo>
                    <a:pt x="58" y="73"/>
                  </a:lnTo>
                  <a:lnTo>
                    <a:pt x="73" y="70"/>
                  </a:lnTo>
                  <a:lnTo>
                    <a:pt x="85" y="52"/>
                  </a:lnTo>
                  <a:lnTo>
                    <a:pt x="94" y="22"/>
                  </a:lnTo>
                  <a:lnTo>
                    <a:pt x="84" y="3"/>
                  </a:lnTo>
                  <a:lnTo>
                    <a:pt x="57" y="0"/>
                  </a:lnTo>
                  <a:lnTo>
                    <a:pt x="31" y="5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/>
            </a:p>
          </p:txBody>
        </p:sp>
        <p:sp>
          <p:nvSpPr>
            <p:cNvPr id="33858" name="Freeform 66"/>
            <p:cNvSpPr>
              <a:spLocks/>
            </p:cNvSpPr>
            <p:nvPr/>
          </p:nvSpPr>
          <p:spPr bwMode="auto">
            <a:xfrm>
              <a:off x="2116" y="3335"/>
              <a:ext cx="56" cy="19"/>
            </a:xfrm>
            <a:custGeom>
              <a:avLst/>
              <a:gdLst/>
              <a:ahLst/>
              <a:cxnLst>
                <a:cxn ang="0">
                  <a:pos x="55" y="7"/>
                </a:cxn>
                <a:cxn ang="0">
                  <a:pos x="67" y="6"/>
                </a:cxn>
                <a:cxn ang="0">
                  <a:pos x="71" y="10"/>
                </a:cxn>
                <a:cxn ang="0">
                  <a:pos x="75" y="11"/>
                </a:cxn>
                <a:cxn ang="0">
                  <a:pos x="113" y="14"/>
                </a:cxn>
                <a:cxn ang="0">
                  <a:pos x="89" y="35"/>
                </a:cxn>
                <a:cxn ang="0">
                  <a:pos x="82" y="37"/>
                </a:cxn>
                <a:cxn ang="0">
                  <a:pos x="41" y="24"/>
                </a:cxn>
                <a:cxn ang="0">
                  <a:pos x="0" y="25"/>
                </a:cxn>
                <a:cxn ang="0">
                  <a:pos x="9" y="0"/>
                </a:cxn>
                <a:cxn ang="0">
                  <a:pos x="55" y="7"/>
                </a:cxn>
              </a:cxnLst>
              <a:rect l="0" t="0" r="r" b="b"/>
              <a:pathLst>
                <a:path w="113" h="37">
                  <a:moveTo>
                    <a:pt x="55" y="7"/>
                  </a:moveTo>
                  <a:lnTo>
                    <a:pt x="67" y="6"/>
                  </a:lnTo>
                  <a:lnTo>
                    <a:pt x="71" y="10"/>
                  </a:lnTo>
                  <a:lnTo>
                    <a:pt x="75" y="11"/>
                  </a:lnTo>
                  <a:lnTo>
                    <a:pt x="113" y="14"/>
                  </a:lnTo>
                  <a:lnTo>
                    <a:pt x="89" y="35"/>
                  </a:lnTo>
                  <a:lnTo>
                    <a:pt x="82" y="37"/>
                  </a:lnTo>
                  <a:lnTo>
                    <a:pt x="41" y="24"/>
                  </a:lnTo>
                  <a:lnTo>
                    <a:pt x="0" y="25"/>
                  </a:lnTo>
                  <a:lnTo>
                    <a:pt x="9" y="0"/>
                  </a:lnTo>
                  <a:lnTo>
                    <a:pt x="55" y="7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/>
            </a:p>
          </p:txBody>
        </p:sp>
        <p:sp>
          <p:nvSpPr>
            <p:cNvPr id="33859" name="Freeform 67"/>
            <p:cNvSpPr>
              <a:spLocks/>
            </p:cNvSpPr>
            <p:nvPr/>
          </p:nvSpPr>
          <p:spPr bwMode="auto">
            <a:xfrm>
              <a:off x="2141" y="3366"/>
              <a:ext cx="21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27"/>
                </a:cxn>
                <a:cxn ang="0">
                  <a:pos x="29" y="40"/>
                </a:cxn>
                <a:cxn ang="0">
                  <a:pos x="44" y="27"/>
                </a:cxn>
                <a:cxn ang="0">
                  <a:pos x="0" y="0"/>
                </a:cxn>
              </a:cxnLst>
              <a:rect l="0" t="0" r="r" b="b"/>
              <a:pathLst>
                <a:path w="44" h="40">
                  <a:moveTo>
                    <a:pt x="0" y="0"/>
                  </a:moveTo>
                  <a:lnTo>
                    <a:pt x="9" y="27"/>
                  </a:lnTo>
                  <a:lnTo>
                    <a:pt x="29" y="40"/>
                  </a:lnTo>
                  <a:lnTo>
                    <a:pt x="44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/>
            </a:p>
          </p:txBody>
        </p:sp>
        <p:sp>
          <p:nvSpPr>
            <p:cNvPr id="33860" name="Freeform 68"/>
            <p:cNvSpPr>
              <a:spLocks/>
            </p:cNvSpPr>
            <p:nvPr/>
          </p:nvSpPr>
          <p:spPr bwMode="auto">
            <a:xfrm>
              <a:off x="1839" y="3239"/>
              <a:ext cx="14" cy="23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27" y="0"/>
                </a:cxn>
                <a:cxn ang="0">
                  <a:pos x="28" y="23"/>
                </a:cxn>
                <a:cxn ang="0">
                  <a:pos x="6" y="47"/>
                </a:cxn>
                <a:cxn ang="0">
                  <a:pos x="0" y="30"/>
                </a:cxn>
              </a:cxnLst>
              <a:rect l="0" t="0" r="r" b="b"/>
              <a:pathLst>
                <a:path w="28" h="47">
                  <a:moveTo>
                    <a:pt x="0" y="30"/>
                  </a:moveTo>
                  <a:lnTo>
                    <a:pt x="27" y="0"/>
                  </a:lnTo>
                  <a:lnTo>
                    <a:pt x="28" y="23"/>
                  </a:lnTo>
                  <a:lnTo>
                    <a:pt x="6" y="47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/>
            </a:p>
          </p:txBody>
        </p:sp>
      </p:grpSp>
      <p:sp>
        <p:nvSpPr>
          <p:cNvPr id="33861" name="Freeform 69"/>
          <p:cNvSpPr>
            <a:spLocks/>
          </p:cNvSpPr>
          <p:nvPr/>
        </p:nvSpPr>
        <p:spPr bwMode="auto">
          <a:xfrm>
            <a:off x="2965453" y="3200402"/>
            <a:ext cx="912813" cy="981075"/>
          </a:xfrm>
          <a:custGeom>
            <a:avLst/>
            <a:gdLst/>
            <a:ahLst/>
            <a:cxnLst>
              <a:cxn ang="0">
                <a:pos x="151" y="1235"/>
              </a:cxn>
              <a:cxn ang="0">
                <a:pos x="324" y="1155"/>
              </a:cxn>
              <a:cxn ang="0">
                <a:pos x="443" y="1140"/>
              </a:cxn>
              <a:cxn ang="0">
                <a:pos x="446" y="1123"/>
              </a:cxn>
              <a:cxn ang="0">
                <a:pos x="492" y="1122"/>
              </a:cxn>
              <a:cxn ang="0">
                <a:pos x="538" y="1126"/>
              </a:cxn>
              <a:cxn ang="0">
                <a:pos x="672" y="1137"/>
              </a:cxn>
              <a:cxn ang="0">
                <a:pos x="754" y="1141"/>
              </a:cxn>
              <a:cxn ang="0">
                <a:pos x="854" y="1149"/>
              </a:cxn>
              <a:cxn ang="0">
                <a:pos x="914" y="1152"/>
              </a:cxn>
              <a:cxn ang="0">
                <a:pos x="963" y="1155"/>
              </a:cxn>
              <a:cxn ang="0">
                <a:pos x="968" y="1155"/>
              </a:cxn>
              <a:cxn ang="0">
                <a:pos x="1031" y="1158"/>
              </a:cxn>
              <a:cxn ang="0">
                <a:pos x="1074" y="1161"/>
              </a:cxn>
              <a:cxn ang="0">
                <a:pos x="1086" y="1143"/>
              </a:cxn>
              <a:cxn ang="0">
                <a:pos x="1090" y="1059"/>
              </a:cxn>
              <a:cxn ang="0">
                <a:pos x="1092" y="1026"/>
              </a:cxn>
              <a:cxn ang="0">
                <a:pos x="1096" y="954"/>
              </a:cxn>
              <a:cxn ang="0">
                <a:pos x="1102" y="864"/>
              </a:cxn>
              <a:cxn ang="0">
                <a:pos x="1103" y="838"/>
              </a:cxn>
              <a:cxn ang="0">
                <a:pos x="1104" y="822"/>
              </a:cxn>
              <a:cxn ang="0">
                <a:pos x="1107" y="792"/>
              </a:cxn>
              <a:cxn ang="0">
                <a:pos x="1110" y="730"/>
              </a:cxn>
              <a:cxn ang="0">
                <a:pos x="1114" y="664"/>
              </a:cxn>
              <a:cxn ang="0">
                <a:pos x="1115" y="637"/>
              </a:cxn>
              <a:cxn ang="0">
                <a:pos x="1119" y="568"/>
              </a:cxn>
              <a:cxn ang="0">
                <a:pos x="1120" y="540"/>
              </a:cxn>
              <a:cxn ang="0">
                <a:pos x="1121" y="513"/>
              </a:cxn>
              <a:cxn ang="0">
                <a:pos x="1124" y="473"/>
              </a:cxn>
              <a:cxn ang="0">
                <a:pos x="1125" y="442"/>
              </a:cxn>
              <a:cxn ang="0">
                <a:pos x="1130" y="353"/>
              </a:cxn>
              <a:cxn ang="0">
                <a:pos x="1131" y="346"/>
              </a:cxn>
              <a:cxn ang="0">
                <a:pos x="1138" y="188"/>
              </a:cxn>
              <a:cxn ang="0">
                <a:pos x="1148" y="142"/>
              </a:cxn>
              <a:cxn ang="0">
                <a:pos x="1150" y="80"/>
              </a:cxn>
              <a:cxn ang="0">
                <a:pos x="1097" y="78"/>
              </a:cxn>
              <a:cxn ang="0">
                <a:pos x="981" y="72"/>
              </a:cxn>
              <a:cxn ang="0">
                <a:pos x="824" y="62"/>
              </a:cxn>
              <a:cxn ang="0">
                <a:pos x="777" y="59"/>
              </a:cxn>
              <a:cxn ang="0">
                <a:pos x="688" y="53"/>
              </a:cxn>
              <a:cxn ang="0">
                <a:pos x="645" y="49"/>
              </a:cxn>
              <a:cxn ang="0">
                <a:pos x="407" y="28"/>
              </a:cxn>
              <a:cxn ang="0">
                <a:pos x="396" y="26"/>
              </a:cxn>
              <a:cxn ang="0">
                <a:pos x="288" y="17"/>
              </a:cxn>
              <a:cxn ang="0">
                <a:pos x="197" y="7"/>
              </a:cxn>
              <a:cxn ang="0">
                <a:pos x="135" y="0"/>
              </a:cxn>
              <a:cxn ang="0">
                <a:pos x="123" y="108"/>
              </a:cxn>
              <a:cxn ang="0">
                <a:pos x="100" y="316"/>
              </a:cxn>
              <a:cxn ang="0">
                <a:pos x="85" y="439"/>
              </a:cxn>
              <a:cxn ang="0">
                <a:pos x="82" y="480"/>
              </a:cxn>
              <a:cxn ang="0">
                <a:pos x="72" y="565"/>
              </a:cxn>
              <a:cxn ang="0">
                <a:pos x="58" y="694"/>
              </a:cxn>
              <a:cxn ang="0">
                <a:pos x="58" y="700"/>
              </a:cxn>
              <a:cxn ang="0">
                <a:pos x="43" y="829"/>
              </a:cxn>
              <a:cxn ang="0">
                <a:pos x="35" y="909"/>
              </a:cxn>
              <a:cxn ang="0">
                <a:pos x="28" y="969"/>
              </a:cxn>
              <a:cxn ang="0">
                <a:pos x="5" y="1174"/>
              </a:cxn>
              <a:cxn ang="0">
                <a:pos x="0" y="1220"/>
              </a:cxn>
            </a:cxnLst>
            <a:rect l="0" t="0" r="r" b="b"/>
            <a:pathLst>
              <a:path w="1150" h="1235">
                <a:moveTo>
                  <a:pt x="33" y="1223"/>
                </a:moveTo>
                <a:lnTo>
                  <a:pt x="151" y="1235"/>
                </a:lnTo>
                <a:lnTo>
                  <a:pt x="161" y="1139"/>
                </a:lnTo>
                <a:lnTo>
                  <a:pt x="324" y="1155"/>
                </a:lnTo>
                <a:lnTo>
                  <a:pt x="462" y="1167"/>
                </a:lnTo>
                <a:lnTo>
                  <a:pt x="443" y="1140"/>
                </a:lnTo>
                <a:lnTo>
                  <a:pt x="449" y="1135"/>
                </a:lnTo>
                <a:lnTo>
                  <a:pt x="446" y="1123"/>
                </a:lnTo>
                <a:lnTo>
                  <a:pt x="449" y="1119"/>
                </a:lnTo>
                <a:lnTo>
                  <a:pt x="492" y="1122"/>
                </a:lnTo>
                <a:lnTo>
                  <a:pt x="515" y="1123"/>
                </a:lnTo>
                <a:lnTo>
                  <a:pt x="538" y="1126"/>
                </a:lnTo>
                <a:lnTo>
                  <a:pt x="561" y="1127"/>
                </a:lnTo>
                <a:lnTo>
                  <a:pt x="672" y="1137"/>
                </a:lnTo>
                <a:lnTo>
                  <a:pt x="722" y="1139"/>
                </a:lnTo>
                <a:lnTo>
                  <a:pt x="754" y="1141"/>
                </a:lnTo>
                <a:lnTo>
                  <a:pt x="766" y="1143"/>
                </a:lnTo>
                <a:lnTo>
                  <a:pt x="854" y="1149"/>
                </a:lnTo>
                <a:lnTo>
                  <a:pt x="870" y="1150"/>
                </a:lnTo>
                <a:lnTo>
                  <a:pt x="914" y="1152"/>
                </a:lnTo>
                <a:lnTo>
                  <a:pt x="922" y="1152"/>
                </a:lnTo>
                <a:lnTo>
                  <a:pt x="963" y="1155"/>
                </a:lnTo>
                <a:lnTo>
                  <a:pt x="965" y="1155"/>
                </a:lnTo>
                <a:lnTo>
                  <a:pt x="968" y="1155"/>
                </a:lnTo>
                <a:lnTo>
                  <a:pt x="986" y="1156"/>
                </a:lnTo>
                <a:lnTo>
                  <a:pt x="1031" y="1158"/>
                </a:lnTo>
                <a:lnTo>
                  <a:pt x="1038" y="1159"/>
                </a:lnTo>
                <a:lnTo>
                  <a:pt x="1074" y="1161"/>
                </a:lnTo>
                <a:lnTo>
                  <a:pt x="1085" y="1162"/>
                </a:lnTo>
                <a:lnTo>
                  <a:pt x="1086" y="1143"/>
                </a:lnTo>
                <a:lnTo>
                  <a:pt x="1089" y="1108"/>
                </a:lnTo>
                <a:lnTo>
                  <a:pt x="1090" y="1059"/>
                </a:lnTo>
                <a:lnTo>
                  <a:pt x="1091" y="1049"/>
                </a:lnTo>
                <a:lnTo>
                  <a:pt x="1092" y="1026"/>
                </a:lnTo>
                <a:lnTo>
                  <a:pt x="1095" y="984"/>
                </a:lnTo>
                <a:lnTo>
                  <a:pt x="1096" y="954"/>
                </a:lnTo>
                <a:lnTo>
                  <a:pt x="1098" y="918"/>
                </a:lnTo>
                <a:lnTo>
                  <a:pt x="1102" y="864"/>
                </a:lnTo>
                <a:lnTo>
                  <a:pt x="1102" y="862"/>
                </a:lnTo>
                <a:lnTo>
                  <a:pt x="1103" y="838"/>
                </a:lnTo>
                <a:lnTo>
                  <a:pt x="1104" y="831"/>
                </a:lnTo>
                <a:lnTo>
                  <a:pt x="1104" y="822"/>
                </a:lnTo>
                <a:lnTo>
                  <a:pt x="1106" y="801"/>
                </a:lnTo>
                <a:lnTo>
                  <a:pt x="1107" y="792"/>
                </a:lnTo>
                <a:lnTo>
                  <a:pt x="1108" y="767"/>
                </a:lnTo>
                <a:lnTo>
                  <a:pt x="1110" y="730"/>
                </a:lnTo>
                <a:lnTo>
                  <a:pt x="1114" y="676"/>
                </a:lnTo>
                <a:lnTo>
                  <a:pt x="1114" y="664"/>
                </a:lnTo>
                <a:lnTo>
                  <a:pt x="1114" y="661"/>
                </a:lnTo>
                <a:lnTo>
                  <a:pt x="1115" y="637"/>
                </a:lnTo>
                <a:lnTo>
                  <a:pt x="1116" y="622"/>
                </a:lnTo>
                <a:lnTo>
                  <a:pt x="1119" y="568"/>
                </a:lnTo>
                <a:lnTo>
                  <a:pt x="1120" y="543"/>
                </a:lnTo>
                <a:lnTo>
                  <a:pt x="1120" y="540"/>
                </a:lnTo>
                <a:lnTo>
                  <a:pt x="1121" y="523"/>
                </a:lnTo>
                <a:lnTo>
                  <a:pt x="1121" y="513"/>
                </a:lnTo>
                <a:lnTo>
                  <a:pt x="1124" y="486"/>
                </a:lnTo>
                <a:lnTo>
                  <a:pt x="1124" y="473"/>
                </a:lnTo>
                <a:lnTo>
                  <a:pt x="1125" y="455"/>
                </a:lnTo>
                <a:lnTo>
                  <a:pt x="1125" y="442"/>
                </a:lnTo>
                <a:lnTo>
                  <a:pt x="1128" y="378"/>
                </a:lnTo>
                <a:lnTo>
                  <a:pt x="1130" y="353"/>
                </a:lnTo>
                <a:lnTo>
                  <a:pt x="1130" y="350"/>
                </a:lnTo>
                <a:lnTo>
                  <a:pt x="1131" y="346"/>
                </a:lnTo>
                <a:lnTo>
                  <a:pt x="1133" y="284"/>
                </a:lnTo>
                <a:lnTo>
                  <a:pt x="1138" y="188"/>
                </a:lnTo>
                <a:lnTo>
                  <a:pt x="1145" y="188"/>
                </a:lnTo>
                <a:lnTo>
                  <a:pt x="1148" y="142"/>
                </a:lnTo>
                <a:lnTo>
                  <a:pt x="1149" y="108"/>
                </a:lnTo>
                <a:lnTo>
                  <a:pt x="1150" y="80"/>
                </a:lnTo>
                <a:lnTo>
                  <a:pt x="1136" y="80"/>
                </a:lnTo>
                <a:lnTo>
                  <a:pt x="1097" y="78"/>
                </a:lnTo>
                <a:lnTo>
                  <a:pt x="1088" y="77"/>
                </a:lnTo>
                <a:lnTo>
                  <a:pt x="981" y="72"/>
                </a:lnTo>
                <a:lnTo>
                  <a:pt x="918" y="68"/>
                </a:lnTo>
                <a:lnTo>
                  <a:pt x="824" y="62"/>
                </a:lnTo>
                <a:lnTo>
                  <a:pt x="788" y="60"/>
                </a:lnTo>
                <a:lnTo>
                  <a:pt x="777" y="59"/>
                </a:lnTo>
                <a:lnTo>
                  <a:pt x="693" y="53"/>
                </a:lnTo>
                <a:lnTo>
                  <a:pt x="688" y="53"/>
                </a:lnTo>
                <a:lnTo>
                  <a:pt x="666" y="50"/>
                </a:lnTo>
                <a:lnTo>
                  <a:pt x="645" y="49"/>
                </a:lnTo>
                <a:lnTo>
                  <a:pt x="566" y="43"/>
                </a:lnTo>
                <a:lnTo>
                  <a:pt x="407" y="28"/>
                </a:lnTo>
                <a:lnTo>
                  <a:pt x="402" y="28"/>
                </a:lnTo>
                <a:lnTo>
                  <a:pt x="396" y="26"/>
                </a:lnTo>
                <a:lnTo>
                  <a:pt x="394" y="26"/>
                </a:lnTo>
                <a:lnTo>
                  <a:pt x="288" y="17"/>
                </a:lnTo>
                <a:lnTo>
                  <a:pt x="246" y="12"/>
                </a:lnTo>
                <a:lnTo>
                  <a:pt x="197" y="7"/>
                </a:lnTo>
                <a:lnTo>
                  <a:pt x="184" y="6"/>
                </a:lnTo>
                <a:lnTo>
                  <a:pt x="135" y="0"/>
                </a:lnTo>
                <a:lnTo>
                  <a:pt x="129" y="54"/>
                </a:lnTo>
                <a:lnTo>
                  <a:pt x="123" y="108"/>
                </a:lnTo>
                <a:lnTo>
                  <a:pt x="111" y="215"/>
                </a:lnTo>
                <a:lnTo>
                  <a:pt x="100" y="316"/>
                </a:lnTo>
                <a:lnTo>
                  <a:pt x="99" y="323"/>
                </a:lnTo>
                <a:lnTo>
                  <a:pt x="85" y="439"/>
                </a:lnTo>
                <a:lnTo>
                  <a:pt x="82" y="478"/>
                </a:lnTo>
                <a:lnTo>
                  <a:pt x="82" y="480"/>
                </a:lnTo>
                <a:lnTo>
                  <a:pt x="77" y="521"/>
                </a:lnTo>
                <a:lnTo>
                  <a:pt x="72" y="565"/>
                </a:lnTo>
                <a:lnTo>
                  <a:pt x="63" y="646"/>
                </a:lnTo>
                <a:lnTo>
                  <a:pt x="58" y="694"/>
                </a:lnTo>
                <a:lnTo>
                  <a:pt x="58" y="699"/>
                </a:lnTo>
                <a:lnTo>
                  <a:pt x="58" y="700"/>
                </a:lnTo>
                <a:lnTo>
                  <a:pt x="45" y="816"/>
                </a:lnTo>
                <a:lnTo>
                  <a:pt x="43" y="829"/>
                </a:lnTo>
                <a:lnTo>
                  <a:pt x="40" y="862"/>
                </a:lnTo>
                <a:lnTo>
                  <a:pt x="35" y="909"/>
                </a:lnTo>
                <a:lnTo>
                  <a:pt x="34" y="915"/>
                </a:lnTo>
                <a:lnTo>
                  <a:pt x="28" y="969"/>
                </a:lnTo>
                <a:lnTo>
                  <a:pt x="27" y="984"/>
                </a:lnTo>
                <a:lnTo>
                  <a:pt x="5" y="1174"/>
                </a:lnTo>
                <a:lnTo>
                  <a:pt x="5" y="1179"/>
                </a:lnTo>
                <a:lnTo>
                  <a:pt x="0" y="1220"/>
                </a:lnTo>
                <a:lnTo>
                  <a:pt x="33" y="12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3862" name="Group 70"/>
          <p:cNvGrpSpPr>
            <a:grpSpLocks/>
          </p:cNvGrpSpPr>
          <p:nvPr/>
        </p:nvGrpSpPr>
        <p:grpSpPr bwMode="auto">
          <a:xfrm>
            <a:off x="7264402" y="2660652"/>
            <a:ext cx="274639" cy="287338"/>
            <a:chOff x="4636" y="1694"/>
            <a:chExt cx="173" cy="181"/>
          </a:xfrm>
          <a:solidFill>
            <a:schemeClr val="bg1">
              <a:lumMod val="85000"/>
            </a:schemeClr>
          </a:solidFill>
        </p:grpSpPr>
        <p:sp>
          <p:nvSpPr>
            <p:cNvPr id="33863" name="Freeform 71"/>
            <p:cNvSpPr>
              <a:spLocks/>
            </p:cNvSpPr>
            <p:nvPr/>
          </p:nvSpPr>
          <p:spPr bwMode="auto">
            <a:xfrm>
              <a:off x="4636" y="1694"/>
              <a:ext cx="18" cy="1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3" y="22"/>
                </a:cxn>
                <a:cxn ang="0">
                  <a:pos x="14" y="22"/>
                </a:cxn>
                <a:cxn ang="0">
                  <a:pos x="15" y="29"/>
                </a:cxn>
                <a:cxn ang="0">
                  <a:pos x="19" y="40"/>
                </a:cxn>
                <a:cxn ang="0">
                  <a:pos x="29" y="25"/>
                </a:cxn>
                <a:cxn ang="0">
                  <a:pos x="36" y="13"/>
                </a:cxn>
                <a:cxn ang="0">
                  <a:pos x="17" y="0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0" y="12"/>
                </a:cxn>
              </a:cxnLst>
              <a:rect l="0" t="0" r="r" b="b"/>
              <a:pathLst>
                <a:path w="36" h="40">
                  <a:moveTo>
                    <a:pt x="0" y="12"/>
                  </a:moveTo>
                  <a:lnTo>
                    <a:pt x="13" y="22"/>
                  </a:lnTo>
                  <a:lnTo>
                    <a:pt x="14" y="22"/>
                  </a:lnTo>
                  <a:lnTo>
                    <a:pt x="15" y="29"/>
                  </a:lnTo>
                  <a:lnTo>
                    <a:pt x="19" y="40"/>
                  </a:lnTo>
                  <a:lnTo>
                    <a:pt x="29" y="25"/>
                  </a:lnTo>
                  <a:lnTo>
                    <a:pt x="36" y="13"/>
                  </a:lnTo>
                  <a:lnTo>
                    <a:pt x="17" y="0"/>
                  </a:lnTo>
                  <a:lnTo>
                    <a:pt x="7" y="1"/>
                  </a:lnTo>
                  <a:lnTo>
                    <a:pt x="3" y="6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  <p:sp>
          <p:nvSpPr>
            <p:cNvPr id="33864" name="Freeform 72"/>
            <p:cNvSpPr>
              <a:spLocks/>
            </p:cNvSpPr>
            <p:nvPr/>
          </p:nvSpPr>
          <p:spPr bwMode="auto">
            <a:xfrm>
              <a:off x="4764" y="1762"/>
              <a:ext cx="45" cy="113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1" y="193"/>
                </a:cxn>
                <a:cxn ang="0">
                  <a:pos x="19" y="226"/>
                </a:cxn>
                <a:cxn ang="0">
                  <a:pos x="19" y="217"/>
                </a:cxn>
                <a:cxn ang="0">
                  <a:pos x="25" y="216"/>
                </a:cxn>
                <a:cxn ang="0">
                  <a:pos x="24" y="218"/>
                </a:cxn>
                <a:cxn ang="0">
                  <a:pos x="40" y="188"/>
                </a:cxn>
                <a:cxn ang="0">
                  <a:pos x="49" y="134"/>
                </a:cxn>
                <a:cxn ang="0">
                  <a:pos x="59" y="54"/>
                </a:cxn>
                <a:cxn ang="0">
                  <a:pos x="67" y="40"/>
                </a:cxn>
                <a:cxn ang="0">
                  <a:pos x="78" y="41"/>
                </a:cxn>
                <a:cxn ang="0">
                  <a:pos x="91" y="0"/>
                </a:cxn>
                <a:cxn ang="0">
                  <a:pos x="66" y="10"/>
                </a:cxn>
                <a:cxn ang="0">
                  <a:pos x="54" y="13"/>
                </a:cxn>
                <a:cxn ang="0">
                  <a:pos x="31" y="22"/>
                </a:cxn>
                <a:cxn ang="0">
                  <a:pos x="27" y="32"/>
                </a:cxn>
                <a:cxn ang="0">
                  <a:pos x="15" y="47"/>
                </a:cxn>
                <a:cxn ang="0">
                  <a:pos x="27" y="49"/>
                </a:cxn>
                <a:cxn ang="0">
                  <a:pos x="3" y="109"/>
                </a:cxn>
                <a:cxn ang="0">
                  <a:pos x="0" y="127"/>
                </a:cxn>
              </a:cxnLst>
              <a:rect l="0" t="0" r="r" b="b"/>
              <a:pathLst>
                <a:path w="91" h="226">
                  <a:moveTo>
                    <a:pt x="0" y="127"/>
                  </a:moveTo>
                  <a:lnTo>
                    <a:pt x="1" y="193"/>
                  </a:lnTo>
                  <a:lnTo>
                    <a:pt x="19" y="226"/>
                  </a:lnTo>
                  <a:lnTo>
                    <a:pt x="19" y="217"/>
                  </a:lnTo>
                  <a:lnTo>
                    <a:pt x="25" y="216"/>
                  </a:lnTo>
                  <a:lnTo>
                    <a:pt x="24" y="218"/>
                  </a:lnTo>
                  <a:lnTo>
                    <a:pt x="40" y="188"/>
                  </a:lnTo>
                  <a:lnTo>
                    <a:pt x="49" y="134"/>
                  </a:lnTo>
                  <a:lnTo>
                    <a:pt x="59" y="54"/>
                  </a:lnTo>
                  <a:lnTo>
                    <a:pt x="67" y="40"/>
                  </a:lnTo>
                  <a:lnTo>
                    <a:pt x="78" y="41"/>
                  </a:lnTo>
                  <a:lnTo>
                    <a:pt x="91" y="0"/>
                  </a:lnTo>
                  <a:lnTo>
                    <a:pt x="66" y="10"/>
                  </a:lnTo>
                  <a:lnTo>
                    <a:pt x="54" y="13"/>
                  </a:lnTo>
                  <a:lnTo>
                    <a:pt x="31" y="22"/>
                  </a:lnTo>
                  <a:lnTo>
                    <a:pt x="27" y="32"/>
                  </a:lnTo>
                  <a:lnTo>
                    <a:pt x="15" y="47"/>
                  </a:lnTo>
                  <a:lnTo>
                    <a:pt x="27" y="49"/>
                  </a:lnTo>
                  <a:lnTo>
                    <a:pt x="3" y="109"/>
                  </a:lnTo>
                  <a:lnTo>
                    <a:pt x="0" y="127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b="1"/>
            </a:p>
          </p:txBody>
        </p:sp>
      </p:grpSp>
      <p:grpSp>
        <p:nvGrpSpPr>
          <p:cNvPr id="33866" name="Group 74"/>
          <p:cNvGrpSpPr>
            <a:grpSpLocks/>
          </p:cNvGrpSpPr>
          <p:nvPr/>
        </p:nvGrpSpPr>
        <p:grpSpPr bwMode="auto">
          <a:xfrm>
            <a:off x="268250" y="3857626"/>
            <a:ext cx="1582739" cy="747713"/>
            <a:chOff x="182" y="2593"/>
            <a:chExt cx="1851" cy="11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3867" name="Freeform 75"/>
            <p:cNvSpPr>
              <a:spLocks/>
            </p:cNvSpPr>
            <p:nvPr/>
          </p:nvSpPr>
          <p:spPr bwMode="auto">
            <a:xfrm>
              <a:off x="752" y="2593"/>
              <a:ext cx="1281" cy="1103"/>
            </a:xfrm>
            <a:custGeom>
              <a:avLst/>
              <a:gdLst/>
              <a:ahLst/>
              <a:cxnLst>
                <a:cxn ang="0">
                  <a:pos x="469" y="1832"/>
                </a:cxn>
                <a:cxn ang="0">
                  <a:pos x="539" y="1799"/>
                </a:cxn>
                <a:cxn ang="0">
                  <a:pos x="596" y="1761"/>
                </a:cxn>
                <a:cxn ang="0">
                  <a:pos x="673" y="1713"/>
                </a:cxn>
                <a:cxn ang="0">
                  <a:pos x="835" y="1620"/>
                </a:cxn>
                <a:cxn ang="0">
                  <a:pos x="936" y="1539"/>
                </a:cxn>
                <a:cxn ang="0">
                  <a:pos x="916" y="1478"/>
                </a:cxn>
                <a:cxn ang="0">
                  <a:pos x="1027" y="1370"/>
                </a:cxn>
                <a:cxn ang="0">
                  <a:pos x="1036" y="1521"/>
                </a:cxn>
                <a:cxn ang="0">
                  <a:pos x="1281" y="1448"/>
                </a:cxn>
                <a:cxn ang="0">
                  <a:pos x="1566" y="1480"/>
                </a:cxn>
                <a:cxn ang="0">
                  <a:pos x="1597" y="1496"/>
                </a:cxn>
                <a:cxn ang="0">
                  <a:pos x="2015" y="1670"/>
                </a:cxn>
                <a:cxn ang="0">
                  <a:pos x="2111" y="1802"/>
                </a:cxn>
                <a:cxn ang="0">
                  <a:pos x="2148" y="1903"/>
                </a:cxn>
                <a:cxn ang="0">
                  <a:pos x="2228" y="2051"/>
                </a:cxn>
                <a:cxn ang="0">
                  <a:pos x="2508" y="2207"/>
                </a:cxn>
                <a:cxn ang="0">
                  <a:pos x="2559" y="2045"/>
                </a:cxn>
                <a:cxn ang="0">
                  <a:pos x="2355" y="1785"/>
                </a:cxn>
                <a:cxn ang="0">
                  <a:pos x="2237" y="1626"/>
                </a:cxn>
                <a:cxn ang="0">
                  <a:pos x="2135" y="1609"/>
                </a:cxn>
                <a:cxn ang="0">
                  <a:pos x="2049" y="1627"/>
                </a:cxn>
                <a:cxn ang="0">
                  <a:pos x="1914" y="1480"/>
                </a:cxn>
                <a:cxn ang="0">
                  <a:pos x="1895" y="813"/>
                </a:cxn>
                <a:cxn ang="0">
                  <a:pos x="1704" y="291"/>
                </a:cxn>
                <a:cxn ang="0">
                  <a:pos x="959" y="0"/>
                </a:cxn>
                <a:cxn ang="0">
                  <a:pos x="254" y="183"/>
                </a:cxn>
                <a:cxn ang="0">
                  <a:pos x="373" y="413"/>
                </a:cxn>
                <a:cxn ang="0">
                  <a:pos x="158" y="501"/>
                </a:cxn>
                <a:cxn ang="0">
                  <a:pos x="312" y="733"/>
                </a:cxn>
                <a:cxn ang="0">
                  <a:pos x="493" y="820"/>
                </a:cxn>
                <a:cxn ang="0">
                  <a:pos x="370" y="851"/>
                </a:cxn>
                <a:cxn ang="0">
                  <a:pos x="176" y="927"/>
                </a:cxn>
                <a:cxn ang="0">
                  <a:pos x="112" y="1122"/>
                </a:cxn>
                <a:cxn ang="0">
                  <a:pos x="113" y="1190"/>
                </a:cxn>
                <a:cxn ang="0">
                  <a:pos x="323" y="1363"/>
                </a:cxn>
                <a:cxn ang="0">
                  <a:pos x="356" y="1464"/>
                </a:cxn>
                <a:cxn ang="0">
                  <a:pos x="389" y="1479"/>
                </a:cxn>
                <a:cxn ang="0">
                  <a:pos x="486" y="1466"/>
                </a:cxn>
                <a:cxn ang="0">
                  <a:pos x="544" y="1519"/>
                </a:cxn>
                <a:cxn ang="0">
                  <a:pos x="586" y="1622"/>
                </a:cxn>
                <a:cxn ang="0">
                  <a:pos x="409" y="1723"/>
                </a:cxn>
                <a:cxn ang="0">
                  <a:pos x="58" y="1847"/>
                </a:cxn>
                <a:cxn ang="0">
                  <a:pos x="18" y="1915"/>
                </a:cxn>
                <a:cxn ang="0">
                  <a:pos x="145" y="1879"/>
                </a:cxn>
                <a:cxn ang="0">
                  <a:pos x="263" y="1887"/>
                </a:cxn>
                <a:cxn ang="0">
                  <a:pos x="350" y="1875"/>
                </a:cxn>
                <a:cxn ang="0">
                  <a:pos x="433" y="1927"/>
                </a:cxn>
              </a:cxnLst>
              <a:rect l="0" t="0" r="r" b="b"/>
              <a:pathLst>
                <a:path w="2562" h="2207">
                  <a:moveTo>
                    <a:pt x="422" y="1806"/>
                  </a:moveTo>
                  <a:lnTo>
                    <a:pt x="418" y="1835"/>
                  </a:lnTo>
                  <a:lnTo>
                    <a:pt x="426" y="1836"/>
                  </a:lnTo>
                  <a:lnTo>
                    <a:pt x="469" y="1832"/>
                  </a:lnTo>
                  <a:lnTo>
                    <a:pt x="490" y="1826"/>
                  </a:lnTo>
                  <a:lnTo>
                    <a:pt x="512" y="1809"/>
                  </a:lnTo>
                  <a:lnTo>
                    <a:pt x="530" y="1801"/>
                  </a:lnTo>
                  <a:lnTo>
                    <a:pt x="539" y="1799"/>
                  </a:lnTo>
                  <a:lnTo>
                    <a:pt x="552" y="1779"/>
                  </a:lnTo>
                  <a:lnTo>
                    <a:pt x="568" y="1783"/>
                  </a:lnTo>
                  <a:lnTo>
                    <a:pt x="571" y="1776"/>
                  </a:lnTo>
                  <a:lnTo>
                    <a:pt x="596" y="1761"/>
                  </a:lnTo>
                  <a:lnTo>
                    <a:pt x="629" y="1759"/>
                  </a:lnTo>
                  <a:lnTo>
                    <a:pt x="642" y="1746"/>
                  </a:lnTo>
                  <a:lnTo>
                    <a:pt x="665" y="1724"/>
                  </a:lnTo>
                  <a:lnTo>
                    <a:pt x="673" y="1713"/>
                  </a:lnTo>
                  <a:lnTo>
                    <a:pt x="678" y="1704"/>
                  </a:lnTo>
                  <a:lnTo>
                    <a:pt x="732" y="1659"/>
                  </a:lnTo>
                  <a:lnTo>
                    <a:pt x="766" y="1646"/>
                  </a:lnTo>
                  <a:lnTo>
                    <a:pt x="835" y="1620"/>
                  </a:lnTo>
                  <a:lnTo>
                    <a:pt x="857" y="1609"/>
                  </a:lnTo>
                  <a:lnTo>
                    <a:pt x="886" y="1566"/>
                  </a:lnTo>
                  <a:lnTo>
                    <a:pt x="912" y="1562"/>
                  </a:lnTo>
                  <a:lnTo>
                    <a:pt x="936" y="1539"/>
                  </a:lnTo>
                  <a:lnTo>
                    <a:pt x="937" y="1525"/>
                  </a:lnTo>
                  <a:lnTo>
                    <a:pt x="934" y="1510"/>
                  </a:lnTo>
                  <a:lnTo>
                    <a:pt x="914" y="1506"/>
                  </a:lnTo>
                  <a:lnTo>
                    <a:pt x="916" y="1478"/>
                  </a:lnTo>
                  <a:lnTo>
                    <a:pt x="940" y="1477"/>
                  </a:lnTo>
                  <a:lnTo>
                    <a:pt x="940" y="1464"/>
                  </a:lnTo>
                  <a:lnTo>
                    <a:pt x="973" y="1425"/>
                  </a:lnTo>
                  <a:lnTo>
                    <a:pt x="1027" y="1370"/>
                  </a:lnTo>
                  <a:lnTo>
                    <a:pt x="1057" y="1399"/>
                  </a:lnTo>
                  <a:lnTo>
                    <a:pt x="1042" y="1432"/>
                  </a:lnTo>
                  <a:lnTo>
                    <a:pt x="1024" y="1486"/>
                  </a:lnTo>
                  <a:lnTo>
                    <a:pt x="1036" y="1521"/>
                  </a:lnTo>
                  <a:lnTo>
                    <a:pt x="1093" y="1521"/>
                  </a:lnTo>
                  <a:lnTo>
                    <a:pt x="1201" y="1490"/>
                  </a:lnTo>
                  <a:lnTo>
                    <a:pt x="1229" y="1453"/>
                  </a:lnTo>
                  <a:lnTo>
                    <a:pt x="1281" y="1448"/>
                  </a:lnTo>
                  <a:lnTo>
                    <a:pt x="1354" y="1482"/>
                  </a:lnTo>
                  <a:lnTo>
                    <a:pt x="1399" y="1448"/>
                  </a:lnTo>
                  <a:lnTo>
                    <a:pt x="1471" y="1431"/>
                  </a:lnTo>
                  <a:lnTo>
                    <a:pt x="1566" y="1480"/>
                  </a:lnTo>
                  <a:lnTo>
                    <a:pt x="1547" y="1501"/>
                  </a:lnTo>
                  <a:lnTo>
                    <a:pt x="1563" y="1515"/>
                  </a:lnTo>
                  <a:lnTo>
                    <a:pt x="1573" y="1514"/>
                  </a:lnTo>
                  <a:lnTo>
                    <a:pt x="1597" y="1496"/>
                  </a:lnTo>
                  <a:lnTo>
                    <a:pt x="1701" y="1497"/>
                  </a:lnTo>
                  <a:lnTo>
                    <a:pt x="1815" y="1544"/>
                  </a:lnTo>
                  <a:lnTo>
                    <a:pt x="1815" y="1546"/>
                  </a:lnTo>
                  <a:lnTo>
                    <a:pt x="2015" y="1670"/>
                  </a:lnTo>
                  <a:lnTo>
                    <a:pt x="2011" y="1681"/>
                  </a:lnTo>
                  <a:lnTo>
                    <a:pt x="2105" y="1769"/>
                  </a:lnTo>
                  <a:lnTo>
                    <a:pt x="2103" y="1795"/>
                  </a:lnTo>
                  <a:lnTo>
                    <a:pt x="2111" y="1802"/>
                  </a:lnTo>
                  <a:lnTo>
                    <a:pt x="2121" y="1815"/>
                  </a:lnTo>
                  <a:lnTo>
                    <a:pt x="2122" y="1830"/>
                  </a:lnTo>
                  <a:lnTo>
                    <a:pt x="2128" y="1839"/>
                  </a:lnTo>
                  <a:lnTo>
                    <a:pt x="2148" y="1903"/>
                  </a:lnTo>
                  <a:lnTo>
                    <a:pt x="2214" y="2001"/>
                  </a:lnTo>
                  <a:lnTo>
                    <a:pt x="2229" y="2017"/>
                  </a:lnTo>
                  <a:lnTo>
                    <a:pt x="2240" y="2035"/>
                  </a:lnTo>
                  <a:lnTo>
                    <a:pt x="2228" y="2051"/>
                  </a:lnTo>
                  <a:lnTo>
                    <a:pt x="2259" y="2071"/>
                  </a:lnTo>
                  <a:lnTo>
                    <a:pt x="2272" y="2048"/>
                  </a:lnTo>
                  <a:lnTo>
                    <a:pt x="2286" y="2199"/>
                  </a:lnTo>
                  <a:lnTo>
                    <a:pt x="2508" y="2207"/>
                  </a:lnTo>
                  <a:lnTo>
                    <a:pt x="2560" y="2143"/>
                  </a:lnTo>
                  <a:lnTo>
                    <a:pt x="2552" y="2107"/>
                  </a:lnTo>
                  <a:lnTo>
                    <a:pt x="2562" y="2070"/>
                  </a:lnTo>
                  <a:lnTo>
                    <a:pt x="2559" y="2045"/>
                  </a:lnTo>
                  <a:lnTo>
                    <a:pt x="2490" y="2005"/>
                  </a:lnTo>
                  <a:lnTo>
                    <a:pt x="2456" y="1977"/>
                  </a:lnTo>
                  <a:lnTo>
                    <a:pt x="2405" y="1886"/>
                  </a:lnTo>
                  <a:lnTo>
                    <a:pt x="2355" y="1785"/>
                  </a:lnTo>
                  <a:lnTo>
                    <a:pt x="2344" y="1751"/>
                  </a:lnTo>
                  <a:lnTo>
                    <a:pt x="2280" y="1681"/>
                  </a:lnTo>
                  <a:lnTo>
                    <a:pt x="2235" y="1632"/>
                  </a:lnTo>
                  <a:lnTo>
                    <a:pt x="2237" y="1626"/>
                  </a:lnTo>
                  <a:lnTo>
                    <a:pt x="2207" y="1576"/>
                  </a:lnTo>
                  <a:lnTo>
                    <a:pt x="2190" y="1581"/>
                  </a:lnTo>
                  <a:lnTo>
                    <a:pt x="2151" y="1593"/>
                  </a:lnTo>
                  <a:lnTo>
                    <a:pt x="2135" y="1609"/>
                  </a:lnTo>
                  <a:lnTo>
                    <a:pt x="2130" y="1630"/>
                  </a:lnTo>
                  <a:lnTo>
                    <a:pt x="2122" y="1643"/>
                  </a:lnTo>
                  <a:lnTo>
                    <a:pt x="2055" y="1664"/>
                  </a:lnTo>
                  <a:lnTo>
                    <a:pt x="2049" y="1627"/>
                  </a:lnTo>
                  <a:lnTo>
                    <a:pt x="1980" y="1551"/>
                  </a:lnTo>
                  <a:lnTo>
                    <a:pt x="1945" y="1518"/>
                  </a:lnTo>
                  <a:lnTo>
                    <a:pt x="1957" y="1484"/>
                  </a:lnTo>
                  <a:lnTo>
                    <a:pt x="1914" y="1480"/>
                  </a:lnTo>
                  <a:lnTo>
                    <a:pt x="1859" y="1479"/>
                  </a:lnTo>
                  <a:lnTo>
                    <a:pt x="1822" y="1474"/>
                  </a:lnTo>
                  <a:lnTo>
                    <a:pt x="1843" y="1286"/>
                  </a:lnTo>
                  <a:lnTo>
                    <a:pt x="1895" y="813"/>
                  </a:lnTo>
                  <a:lnTo>
                    <a:pt x="1930" y="503"/>
                  </a:lnTo>
                  <a:lnTo>
                    <a:pt x="1944" y="362"/>
                  </a:lnTo>
                  <a:lnTo>
                    <a:pt x="1803" y="281"/>
                  </a:lnTo>
                  <a:lnTo>
                    <a:pt x="1704" y="291"/>
                  </a:lnTo>
                  <a:lnTo>
                    <a:pt x="1390" y="170"/>
                  </a:lnTo>
                  <a:lnTo>
                    <a:pt x="1260" y="166"/>
                  </a:lnTo>
                  <a:lnTo>
                    <a:pt x="1227" y="112"/>
                  </a:lnTo>
                  <a:lnTo>
                    <a:pt x="959" y="0"/>
                  </a:lnTo>
                  <a:lnTo>
                    <a:pt x="804" y="35"/>
                  </a:lnTo>
                  <a:lnTo>
                    <a:pt x="575" y="66"/>
                  </a:lnTo>
                  <a:lnTo>
                    <a:pt x="412" y="197"/>
                  </a:lnTo>
                  <a:lnTo>
                    <a:pt x="254" y="183"/>
                  </a:lnTo>
                  <a:lnTo>
                    <a:pt x="196" y="242"/>
                  </a:lnTo>
                  <a:lnTo>
                    <a:pt x="281" y="297"/>
                  </a:lnTo>
                  <a:lnTo>
                    <a:pt x="360" y="367"/>
                  </a:lnTo>
                  <a:lnTo>
                    <a:pt x="373" y="413"/>
                  </a:lnTo>
                  <a:lnTo>
                    <a:pt x="438" y="460"/>
                  </a:lnTo>
                  <a:lnTo>
                    <a:pt x="378" y="487"/>
                  </a:lnTo>
                  <a:lnTo>
                    <a:pt x="322" y="476"/>
                  </a:lnTo>
                  <a:lnTo>
                    <a:pt x="158" y="501"/>
                  </a:lnTo>
                  <a:lnTo>
                    <a:pt x="62" y="527"/>
                  </a:lnTo>
                  <a:lnTo>
                    <a:pt x="48" y="533"/>
                  </a:lnTo>
                  <a:lnTo>
                    <a:pt x="145" y="709"/>
                  </a:lnTo>
                  <a:lnTo>
                    <a:pt x="312" y="733"/>
                  </a:lnTo>
                  <a:lnTo>
                    <a:pt x="377" y="775"/>
                  </a:lnTo>
                  <a:lnTo>
                    <a:pt x="419" y="751"/>
                  </a:lnTo>
                  <a:lnTo>
                    <a:pt x="496" y="805"/>
                  </a:lnTo>
                  <a:lnTo>
                    <a:pt x="493" y="820"/>
                  </a:lnTo>
                  <a:lnTo>
                    <a:pt x="500" y="853"/>
                  </a:lnTo>
                  <a:lnTo>
                    <a:pt x="425" y="882"/>
                  </a:lnTo>
                  <a:lnTo>
                    <a:pt x="397" y="853"/>
                  </a:lnTo>
                  <a:lnTo>
                    <a:pt x="370" y="851"/>
                  </a:lnTo>
                  <a:lnTo>
                    <a:pt x="367" y="891"/>
                  </a:lnTo>
                  <a:lnTo>
                    <a:pt x="283" y="878"/>
                  </a:lnTo>
                  <a:lnTo>
                    <a:pt x="258" y="871"/>
                  </a:lnTo>
                  <a:lnTo>
                    <a:pt x="176" y="927"/>
                  </a:lnTo>
                  <a:lnTo>
                    <a:pt x="154" y="962"/>
                  </a:lnTo>
                  <a:lnTo>
                    <a:pt x="102" y="991"/>
                  </a:lnTo>
                  <a:lnTo>
                    <a:pt x="77" y="1046"/>
                  </a:lnTo>
                  <a:lnTo>
                    <a:pt x="112" y="1122"/>
                  </a:lnTo>
                  <a:lnTo>
                    <a:pt x="133" y="1140"/>
                  </a:lnTo>
                  <a:lnTo>
                    <a:pt x="115" y="1170"/>
                  </a:lnTo>
                  <a:lnTo>
                    <a:pt x="106" y="1179"/>
                  </a:lnTo>
                  <a:lnTo>
                    <a:pt x="113" y="1190"/>
                  </a:lnTo>
                  <a:lnTo>
                    <a:pt x="188" y="1305"/>
                  </a:lnTo>
                  <a:lnTo>
                    <a:pt x="324" y="1311"/>
                  </a:lnTo>
                  <a:lnTo>
                    <a:pt x="334" y="1357"/>
                  </a:lnTo>
                  <a:lnTo>
                    <a:pt x="323" y="1363"/>
                  </a:lnTo>
                  <a:lnTo>
                    <a:pt x="324" y="1432"/>
                  </a:lnTo>
                  <a:lnTo>
                    <a:pt x="296" y="1442"/>
                  </a:lnTo>
                  <a:lnTo>
                    <a:pt x="328" y="1471"/>
                  </a:lnTo>
                  <a:lnTo>
                    <a:pt x="356" y="1464"/>
                  </a:lnTo>
                  <a:lnTo>
                    <a:pt x="366" y="1461"/>
                  </a:lnTo>
                  <a:lnTo>
                    <a:pt x="366" y="1477"/>
                  </a:lnTo>
                  <a:lnTo>
                    <a:pt x="384" y="1480"/>
                  </a:lnTo>
                  <a:lnTo>
                    <a:pt x="389" y="1479"/>
                  </a:lnTo>
                  <a:lnTo>
                    <a:pt x="414" y="1448"/>
                  </a:lnTo>
                  <a:lnTo>
                    <a:pt x="442" y="1459"/>
                  </a:lnTo>
                  <a:lnTo>
                    <a:pt x="460" y="1470"/>
                  </a:lnTo>
                  <a:lnTo>
                    <a:pt x="486" y="1466"/>
                  </a:lnTo>
                  <a:lnTo>
                    <a:pt x="508" y="1520"/>
                  </a:lnTo>
                  <a:lnTo>
                    <a:pt x="512" y="1524"/>
                  </a:lnTo>
                  <a:lnTo>
                    <a:pt x="527" y="1525"/>
                  </a:lnTo>
                  <a:lnTo>
                    <a:pt x="544" y="1519"/>
                  </a:lnTo>
                  <a:lnTo>
                    <a:pt x="546" y="1514"/>
                  </a:lnTo>
                  <a:lnTo>
                    <a:pt x="586" y="1516"/>
                  </a:lnTo>
                  <a:lnTo>
                    <a:pt x="605" y="1551"/>
                  </a:lnTo>
                  <a:lnTo>
                    <a:pt x="586" y="1622"/>
                  </a:lnTo>
                  <a:lnTo>
                    <a:pt x="503" y="1686"/>
                  </a:lnTo>
                  <a:lnTo>
                    <a:pt x="493" y="1689"/>
                  </a:lnTo>
                  <a:lnTo>
                    <a:pt x="466" y="1703"/>
                  </a:lnTo>
                  <a:lnTo>
                    <a:pt x="409" y="1723"/>
                  </a:lnTo>
                  <a:lnTo>
                    <a:pt x="256" y="1771"/>
                  </a:lnTo>
                  <a:lnTo>
                    <a:pt x="208" y="1801"/>
                  </a:lnTo>
                  <a:lnTo>
                    <a:pt x="128" y="1841"/>
                  </a:lnTo>
                  <a:lnTo>
                    <a:pt x="58" y="1847"/>
                  </a:lnTo>
                  <a:lnTo>
                    <a:pt x="36" y="1853"/>
                  </a:lnTo>
                  <a:lnTo>
                    <a:pt x="4" y="1878"/>
                  </a:lnTo>
                  <a:lnTo>
                    <a:pt x="0" y="1885"/>
                  </a:lnTo>
                  <a:lnTo>
                    <a:pt x="18" y="1915"/>
                  </a:lnTo>
                  <a:lnTo>
                    <a:pt x="34" y="1915"/>
                  </a:lnTo>
                  <a:lnTo>
                    <a:pt x="64" y="1898"/>
                  </a:lnTo>
                  <a:lnTo>
                    <a:pt x="142" y="1907"/>
                  </a:lnTo>
                  <a:lnTo>
                    <a:pt x="145" y="1879"/>
                  </a:lnTo>
                  <a:lnTo>
                    <a:pt x="185" y="1879"/>
                  </a:lnTo>
                  <a:lnTo>
                    <a:pt x="184" y="1923"/>
                  </a:lnTo>
                  <a:lnTo>
                    <a:pt x="235" y="1914"/>
                  </a:lnTo>
                  <a:lnTo>
                    <a:pt x="263" y="1887"/>
                  </a:lnTo>
                  <a:lnTo>
                    <a:pt x="300" y="1848"/>
                  </a:lnTo>
                  <a:lnTo>
                    <a:pt x="314" y="1843"/>
                  </a:lnTo>
                  <a:lnTo>
                    <a:pt x="314" y="1884"/>
                  </a:lnTo>
                  <a:lnTo>
                    <a:pt x="350" y="1875"/>
                  </a:lnTo>
                  <a:lnTo>
                    <a:pt x="352" y="1922"/>
                  </a:lnTo>
                  <a:lnTo>
                    <a:pt x="404" y="1910"/>
                  </a:lnTo>
                  <a:lnTo>
                    <a:pt x="422" y="1934"/>
                  </a:lnTo>
                  <a:lnTo>
                    <a:pt x="433" y="1927"/>
                  </a:lnTo>
                  <a:lnTo>
                    <a:pt x="422" y="1874"/>
                  </a:lnTo>
                  <a:lnTo>
                    <a:pt x="383" y="1848"/>
                  </a:lnTo>
                  <a:lnTo>
                    <a:pt x="422" y="1806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68" name="Freeform 76"/>
            <p:cNvSpPr>
              <a:spLocks/>
            </p:cNvSpPr>
            <p:nvPr/>
          </p:nvSpPr>
          <p:spPr bwMode="auto">
            <a:xfrm>
              <a:off x="1140" y="3369"/>
              <a:ext cx="126" cy="126"/>
            </a:xfrm>
            <a:custGeom>
              <a:avLst/>
              <a:gdLst/>
              <a:ahLst/>
              <a:cxnLst>
                <a:cxn ang="0">
                  <a:pos x="10" y="145"/>
                </a:cxn>
                <a:cxn ang="0">
                  <a:pos x="25" y="160"/>
                </a:cxn>
                <a:cxn ang="0">
                  <a:pos x="25" y="220"/>
                </a:cxn>
                <a:cxn ang="0">
                  <a:pos x="0" y="241"/>
                </a:cxn>
                <a:cxn ang="0">
                  <a:pos x="6" y="251"/>
                </a:cxn>
                <a:cxn ang="0">
                  <a:pos x="69" y="249"/>
                </a:cxn>
                <a:cxn ang="0">
                  <a:pos x="79" y="237"/>
                </a:cxn>
                <a:cxn ang="0">
                  <a:pos x="78" y="225"/>
                </a:cxn>
                <a:cxn ang="0">
                  <a:pos x="189" y="161"/>
                </a:cxn>
                <a:cxn ang="0">
                  <a:pos x="201" y="170"/>
                </a:cxn>
                <a:cxn ang="0">
                  <a:pos x="219" y="142"/>
                </a:cxn>
                <a:cxn ang="0">
                  <a:pos x="208" y="85"/>
                </a:cxn>
                <a:cxn ang="0">
                  <a:pos x="243" y="82"/>
                </a:cxn>
                <a:cxn ang="0">
                  <a:pos x="253" y="76"/>
                </a:cxn>
                <a:cxn ang="0">
                  <a:pos x="253" y="52"/>
                </a:cxn>
                <a:cxn ang="0">
                  <a:pos x="239" y="52"/>
                </a:cxn>
                <a:cxn ang="0">
                  <a:pos x="226" y="38"/>
                </a:cxn>
                <a:cxn ang="0">
                  <a:pos x="234" y="28"/>
                </a:cxn>
                <a:cxn ang="0">
                  <a:pos x="211" y="0"/>
                </a:cxn>
                <a:cxn ang="0">
                  <a:pos x="25" y="121"/>
                </a:cxn>
                <a:cxn ang="0">
                  <a:pos x="10" y="145"/>
                </a:cxn>
              </a:cxnLst>
              <a:rect l="0" t="0" r="r" b="b"/>
              <a:pathLst>
                <a:path w="253" h="251">
                  <a:moveTo>
                    <a:pt x="10" y="145"/>
                  </a:moveTo>
                  <a:lnTo>
                    <a:pt x="25" y="160"/>
                  </a:lnTo>
                  <a:lnTo>
                    <a:pt x="25" y="220"/>
                  </a:lnTo>
                  <a:lnTo>
                    <a:pt x="0" y="241"/>
                  </a:lnTo>
                  <a:lnTo>
                    <a:pt x="6" y="251"/>
                  </a:lnTo>
                  <a:lnTo>
                    <a:pt x="69" y="249"/>
                  </a:lnTo>
                  <a:lnTo>
                    <a:pt x="79" y="237"/>
                  </a:lnTo>
                  <a:lnTo>
                    <a:pt x="78" y="225"/>
                  </a:lnTo>
                  <a:lnTo>
                    <a:pt x="189" y="161"/>
                  </a:lnTo>
                  <a:lnTo>
                    <a:pt x="201" y="170"/>
                  </a:lnTo>
                  <a:lnTo>
                    <a:pt x="219" y="142"/>
                  </a:lnTo>
                  <a:lnTo>
                    <a:pt x="208" y="85"/>
                  </a:lnTo>
                  <a:lnTo>
                    <a:pt x="243" y="82"/>
                  </a:lnTo>
                  <a:lnTo>
                    <a:pt x="253" y="76"/>
                  </a:lnTo>
                  <a:lnTo>
                    <a:pt x="253" y="52"/>
                  </a:lnTo>
                  <a:lnTo>
                    <a:pt x="239" y="52"/>
                  </a:lnTo>
                  <a:lnTo>
                    <a:pt x="226" y="38"/>
                  </a:lnTo>
                  <a:lnTo>
                    <a:pt x="234" y="28"/>
                  </a:lnTo>
                  <a:lnTo>
                    <a:pt x="211" y="0"/>
                  </a:lnTo>
                  <a:lnTo>
                    <a:pt x="25" y="121"/>
                  </a:lnTo>
                  <a:lnTo>
                    <a:pt x="10" y="14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69" name="Freeform 77"/>
            <p:cNvSpPr>
              <a:spLocks/>
            </p:cNvSpPr>
            <p:nvPr/>
          </p:nvSpPr>
          <p:spPr bwMode="auto">
            <a:xfrm>
              <a:off x="575" y="3544"/>
              <a:ext cx="186" cy="67"/>
            </a:xfrm>
            <a:custGeom>
              <a:avLst/>
              <a:gdLst/>
              <a:ahLst/>
              <a:cxnLst>
                <a:cxn ang="0">
                  <a:pos x="255" y="25"/>
                </a:cxn>
                <a:cxn ang="0">
                  <a:pos x="248" y="21"/>
                </a:cxn>
                <a:cxn ang="0">
                  <a:pos x="212" y="15"/>
                </a:cxn>
                <a:cxn ang="0">
                  <a:pos x="185" y="23"/>
                </a:cxn>
                <a:cxn ang="0">
                  <a:pos x="183" y="26"/>
                </a:cxn>
                <a:cxn ang="0">
                  <a:pos x="180" y="29"/>
                </a:cxn>
                <a:cxn ang="0">
                  <a:pos x="177" y="32"/>
                </a:cxn>
                <a:cxn ang="0">
                  <a:pos x="179" y="39"/>
                </a:cxn>
                <a:cxn ang="0">
                  <a:pos x="182" y="43"/>
                </a:cxn>
                <a:cxn ang="0">
                  <a:pos x="182" y="50"/>
                </a:cxn>
                <a:cxn ang="0">
                  <a:pos x="179" y="55"/>
                </a:cxn>
                <a:cxn ang="0">
                  <a:pos x="174" y="55"/>
                </a:cxn>
                <a:cxn ang="0">
                  <a:pos x="171" y="66"/>
                </a:cxn>
                <a:cxn ang="0">
                  <a:pos x="165" y="68"/>
                </a:cxn>
                <a:cxn ang="0">
                  <a:pos x="162" y="66"/>
                </a:cxn>
                <a:cxn ang="0">
                  <a:pos x="156" y="71"/>
                </a:cxn>
                <a:cxn ang="0">
                  <a:pos x="149" y="69"/>
                </a:cxn>
                <a:cxn ang="0">
                  <a:pos x="137" y="74"/>
                </a:cxn>
                <a:cxn ang="0">
                  <a:pos x="129" y="73"/>
                </a:cxn>
                <a:cxn ang="0">
                  <a:pos x="134" y="71"/>
                </a:cxn>
                <a:cxn ang="0">
                  <a:pos x="137" y="63"/>
                </a:cxn>
                <a:cxn ang="0">
                  <a:pos x="134" y="57"/>
                </a:cxn>
                <a:cxn ang="0">
                  <a:pos x="120" y="49"/>
                </a:cxn>
                <a:cxn ang="0">
                  <a:pos x="103" y="47"/>
                </a:cxn>
                <a:cxn ang="0">
                  <a:pos x="85" y="54"/>
                </a:cxn>
                <a:cxn ang="0">
                  <a:pos x="75" y="69"/>
                </a:cxn>
                <a:cxn ang="0">
                  <a:pos x="61" y="72"/>
                </a:cxn>
                <a:cxn ang="0">
                  <a:pos x="45" y="83"/>
                </a:cxn>
                <a:cxn ang="0">
                  <a:pos x="41" y="89"/>
                </a:cxn>
                <a:cxn ang="0">
                  <a:pos x="14" y="104"/>
                </a:cxn>
                <a:cxn ang="0">
                  <a:pos x="7" y="110"/>
                </a:cxn>
                <a:cxn ang="0">
                  <a:pos x="1" y="123"/>
                </a:cxn>
                <a:cxn ang="0">
                  <a:pos x="0" y="131"/>
                </a:cxn>
                <a:cxn ang="0">
                  <a:pos x="8" y="133"/>
                </a:cxn>
                <a:cxn ang="0">
                  <a:pos x="39" y="123"/>
                </a:cxn>
                <a:cxn ang="0">
                  <a:pos x="44" y="125"/>
                </a:cxn>
                <a:cxn ang="0">
                  <a:pos x="60" y="116"/>
                </a:cxn>
                <a:cxn ang="0">
                  <a:pos x="68" y="122"/>
                </a:cxn>
                <a:cxn ang="0">
                  <a:pos x="78" y="117"/>
                </a:cxn>
                <a:cxn ang="0">
                  <a:pos x="80" y="105"/>
                </a:cxn>
                <a:cxn ang="0">
                  <a:pos x="92" y="99"/>
                </a:cxn>
                <a:cxn ang="0">
                  <a:pos x="107" y="93"/>
                </a:cxn>
                <a:cxn ang="0">
                  <a:pos x="126" y="102"/>
                </a:cxn>
                <a:cxn ang="0">
                  <a:pos x="144" y="102"/>
                </a:cxn>
                <a:cxn ang="0">
                  <a:pos x="176" y="91"/>
                </a:cxn>
                <a:cxn ang="0">
                  <a:pos x="204" y="93"/>
                </a:cxn>
                <a:cxn ang="0">
                  <a:pos x="217" y="87"/>
                </a:cxn>
                <a:cxn ang="0">
                  <a:pos x="235" y="74"/>
                </a:cxn>
                <a:cxn ang="0">
                  <a:pos x="260" y="65"/>
                </a:cxn>
                <a:cxn ang="0">
                  <a:pos x="272" y="56"/>
                </a:cxn>
                <a:cxn ang="0">
                  <a:pos x="272" y="44"/>
                </a:cxn>
                <a:cxn ang="0">
                  <a:pos x="349" y="45"/>
                </a:cxn>
                <a:cxn ang="0">
                  <a:pos x="371" y="30"/>
                </a:cxn>
                <a:cxn ang="0">
                  <a:pos x="372" y="24"/>
                </a:cxn>
                <a:cxn ang="0">
                  <a:pos x="362" y="19"/>
                </a:cxn>
                <a:cxn ang="0">
                  <a:pos x="311" y="0"/>
                </a:cxn>
                <a:cxn ang="0">
                  <a:pos x="277" y="2"/>
                </a:cxn>
                <a:cxn ang="0">
                  <a:pos x="263" y="11"/>
                </a:cxn>
                <a:cxn ang="0">
                  <a:pos x="255" y="25"/>
                </a:cxn>
              </a:cxnLst>
              <a:rect l="0" t="0" r="r" b="b"/>
              <a:pathLst>
                <a:path w="372" h="133">
                  <a:moveTo>
                    <a:pt x="255" y="25"/>
                  </a:moveTo>
                  <a:lnTo>
                    <a:pt x="248" y="21"/>
                  </a:lnTo>
                  <a:lnTo>
                    <a:pt x="212" y="15"/>
                  </a:lnTo>
                  <a:lnTo>
                    <a:pt x="185" y="23"/>
                  </a:lnTo>
                  <a:lnTo>
                    <a:pt x="183" y="26"/>
                  </a:lnTo>
                  <a:lnTo>
                    <a:pt x="180" y="29"/>
                  </a:lnTo>
                  <a:lnTo>
                    <a:pt x="177" y="32"/>
                  </a:lnTo>
                  <a:lnTo>
                    <a:pt x="179" y="39"/>
                  </a:lnTo>
                  <a:lnTo>
                    <a:pt x="182" y="43"/>
                  </a:lnTo>
                  <a:lnTo>
                    <a:pt x="182" y="50"/>
                  </a:lnTo>
                  <a:lnTo>
                    <a:pt x="179" y="55"/>
                  </a:lnTo>
                  <a:lnTo>
                    <a:pt x="174" y="55"/>
                  </a:lnTo>
                  <a:lnTo>
                    <a:pt x="171" y="66"/>
                  </a:lnTo>
                  <a:lnTo>
                    <a:pt x="165" y="68"/>
                  </a:lnTo>
                  <a:lnTo>
                    <a:pt x="162" y="66"/>
                  </a:lnTo>
                  <a:lnTo>
                    <a:pt x="156" y="71"/>
                  </a:lnTo>
                  <a:lnTo>
                    <a:pt x="149" y="69"/>
                  </a:lnTo>
                  <a:lnTo>
                    <a:pt x="137" y="74"/>
                  </a:lnTo>
                  <a:lnTo>
                    <a:pt x="129" y="73"/>
                  </a:lnTo>
                  <a:lnTo>
                    <a:pt x="134" y="71"/>
                  </a:lnTo>
                  <a:lnTo>
                    <a:pt x="137" y="63"/>
                  </a:lnTo>
                  <a:lnTo>
                    <a:pt x="134" y="57"/>
                  </a:lnTo>
                  <a:lnTo>
                    <a:pt x="120" y="49"/>
                  </a:lnTo>
                  <a:lnTo>
                    <a:pt x="103" y="47"/>
                  </a:lnTo>
                  <a:lnTo>
                    <a:pt x="85" y="54"/>
                  </a:lnTo>
                  <a:lnTo>
                    <a:pt x="75" y="69"/>
                  </a:lnTo>
                  <a:lnTo>
                    <a:pt x="61" y="72"/>
                  </a:lnTo>
                  <a:lnTo>
                    <a:pt x="45" y="83"/>
                  </a:lnTo>
                  <a:lnTo>
                    <a:pt x="41" y="89"/>
                  </a:lnTo>
                  <a:lnTo>
                    <a:pt x="14" y="104"/>
                  </a:lnTo>
                  <a:lnTo>
                    <a:pt x="7" y="110"/>
                  </a:lnTo>
                  <a:lnTo>
                    <a:pt x="1" y="123"/>
                  </a:lnTo>
                  <a:lnTo>
                    <a:pt x="0" y="131"/>
                  </a:lnTo>
                  <a:lnTo>
                    <a:pt x="8" y="133"/>
                  </a:lnTo>
                  <a:lnTo>
                    <a:pt x="39" y="123"/>
                  </a:lnTo>
                  <a:lnTo>
                    <a:pt x="44" y="125"/>
                  </a:lnTo>
                  <a:lnTo>
                    <a:pt x="60" y="116"/>
                  </a:lnTo>
                  <a:lnTo>
                    <a:pt x="68" y="122"/>
                  </a:lnTo>
                  <a:lnTo>
                    <a:pt x="78" y="117"/>
                  </a:lnTo>
                  <a:lnTo>
                    <a:pt x="80" y="105"/>
                  </a:lnTo>
                  <a:lnTo>
                    <a:pt x="92" y="99"/>
                  </a:lnTo>
                  <a:lnTo>
                    <a:pt x="107" y="93"/>
                  </a:lnTo>
                  <a:lnTo>
                    <a:pt x="126" y="102"/>
                  </a:lnTo>
                  <a:lnTo>
                    <a:pt x="144" y="102"/>
                  </a:lnTo>
                  <a:lnTo>
                    <a:pt x="176" y="91"/>
                  </a:lnTo>
                  <a:lnTo>
                    <a:pt x="204" y="93"/>
                  </a:lnTo>
                  <a:lnTo>
                    <a:pt x="217" y="87"/>
                  </a:lnTo>
                  <a:lnTo>
                    <a:pt x="235" y="74"/>
                  </a:lnTo>
                  <a:lnTo>
                    <a:pt x="260" y="65"/>
                  </a:lnTo>
                  <a:lnTo>
                    <a:pt x="272" y="56"/>
                  </a:lnTo>
                  <a:lnTo>
                    <a:pt x="272" y="44"/>
                  </a:lnTo>
                  <a:lnTo>
                    <a:pt x="349" y="45"/>
                  </a:lnTo>
                  <a:lnTo>
                    <a:pt x="371" y="30"/>
                  </a:lnTo>
                  <a:lnTo>
                    <a:pt x="372" y="24"/>
                  </a:lnTo>
                  <a:lnTo>
                    <a:pt x="362" y="19"/>
                  </a:lnTo>
                  <a:lnTo>
                    <a:pt x="311" y="0"/>
                  </a:lnTo>
                  <a:lnTo>
                    <a:pt x="277" y="2"/>
                  </a:lnTo>
                  <a:lnTo>
                    <a:pt x="263" y="11"/>
                  </a:lnTo>
                  <a:lnTo>
                    <a:pt x="255" y="2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70" name="Freeform 78"/>
            <p:cNvSpPr>
              <a:spLocks/>
            </p:cNvSpPr>
            <p:nvPr/>
          </p:nvSpPr>
          <p:spPr bwMode="auto">
            <a:xfrm>
              <a:off x="622" y="2943"/>
              <a:ext cx="110" cy="72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18" y="0"/>
                </a:cxn>
                <a:cxn ang="0">
                  <a:pos x="135" y="52"/>
                </a:cxn>
                <a:cxn ang="0">
                  <a:pos x="221" y="106"/>
                </a:cxn>
                <a:cxn ang="0">
                  <a:pos x="199" y="141"/>
                </a:cxn>
                <a:cxn ang="0">
                  <a:pos x="147" y="143"/>
                </a:cxn>
                <a:cxn ang="0">
                  <a:pos x="0" y="54"/>
                </a:cxn>
              </a:cxnLst>
              <a:rect l="0" t="0" r="r" b="b"/>
              <a:pathLst>
                <a:path w="221" h="143">
                  <a:moveTo>
                    <a:pt x="0" y="54"/>
                  </a:moveTo>
                  <a:lnTo>
                    <a:pt x="18" y="0"/>
                  </a:lnTo>
                  <a:lnTo>
                    <a:pt x="135" y="52"/>
                  </a:lnTo>
                  <a:lnTo>
                    <a:pt x="221" y="106"/>
                  </a:lnTo>
                  <a:lnTo>
                    <a:pt x="199" y="141"/>
                  </a:lnTo>
                  <a:lnTo>
                    <a:pt x="147" y="143"/>
                  </a:lnTo>
                  <a:lnTo>
                    <a:pt x="0" y="54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71" name="Freeform 79"/>
            <p:cNvSpPr>
              <a:spLocks/>
            </p:cNvSpPr>
            <p:nvPr/>
          </p:nvSpPr>
          <p:spPr bwMode="auto">
            <a:xfrm>
              <a:off x="238" y="3578"/>
              <a:ext cx="201" cy="42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4" y="53"/>
                </a:cxn>
                <a:cxn ang="0">
                  <a:pos x="83" y="69"/>
                </a:cxn>
                <a:cxn ang="0">
                  <a:pos x="92" y="73"/>
                </a:cxn>
                <a:cxn ang="0">
                  <a:pos x="114" y="67"/>
                </a:cxn>
                <a:cxn ang="0">
                  <a:pos x="143" y="65"/>
                </a:cxn>
                <a:cxn ang="0">
                  <a:pos x="147" y="61"/>
                </a:cxn>
                <a:cxn ang="0">
                  <a:pos x="166" y="64"/>
                </a:cxn>
                <a:cxn ang="0">
                  <a:pos x="189" y="54"/>
                </a:cxn>
                <a:cxn ang="0">
                  <a:pos x="246" y="57"/>
                </a:cxn>
                <a:cxn ang="0">
                  <a:pos x="288" y="65"/>
                </a:cxn>
                <a:cxn ang="0">
                  <a:pos x="314" y="64"/>
                </a:cxn>
                <a:cxn ang="0">
                  <a:pos x="348" y="81"/>
                </a:cxn>
                <a:cxn ang="0">
                  <a:pos x="395" y="84"/>
                </a:cxn>
                <a:cxn ang="0">
                  <a:pos x="402" y="78"/>
                </a:cxn>
                <a:cxn ang="0">
                  <a:pos x="401" y="71"/>
                </a:cxn>
                <a:cxn ang="0">
                  <a:pos x="357" y="53"/>
                </a:cxn>
                <a:cxn ang="0">
                  <a:pos x="340" y="53"/>
                </a:cxn>
                <a:cxn ang="0">
                  <a:pos x="322" y="48"/>
                </a:cxn>
                <a:cxn ang="0">
                  <a:pos x="332" y="37"/>
                </a:cxn>
                <a:cxn ang="0">
                  <a:pos x="330" y="23"/>
                </a:cxn>
                <a:cxn ang="0">
                  <a:pos x="311" y="12"/>
                </a:cxn>
                <a:cxn ang="0">
                  <a:pos x="294" y="19"/>
                </a:cxn>
                <a:cxn ang="0">
                  <a:pos x="286" y="30"/>
                </a:cxn>
                <a:cxn ang="0">
                  <a:pos x="219" y="37"/>
                </a:cxn>
                <a:cxn ang="0">
                  <a:pos x="185" y="27"/>
                </a:cxn>
                <a:cxn ang="0">
                  <a:pos x="177" y="25"/>
                </a:cxn>
                <a:cxn ang="0">
                  <a:pos x="176" y="18"/>
                </a:cxn>
                <a:cxn ang="0">
                  <a:pos x="161" y="12"/>
                </a:cxn>
                <a:cxn ang="0">
                  <a:pos x="128" y="18"/>
                </a:cxn>
                <a:cxn ang="0">
                  <a:pos x="112" y="19"/>
                </a:cxn>
                <a:cxn ang="0">
                  <a:pos x="83" y="13"/>
                </a:cxn>
                <a:cxn ang="0">
                  <a:pos x="52" y="18"/>
                </a:cxn>
                <a:cxn ang="0">
                  <a:pos x="29" y="4"/>
                </a:cxn>
                <a:cxn ang="0">
                  <a:pos x="4" y="0"/>
                </a:cxn>
                <a:cxn ang="0">
                  <a:pos x="0" y="39"/>
                </a:cxn>
              </a:cxnLst>
              <a:rect l="0" t="0" r="r" b="b"/>
              <a:pathLst>
                <a:path w="402" h="84">
                  <a:moveTo>
                    <a:pt x="0" y="39"/>
                  </a:moveTo>
                  <a:lnTo>
                    <a:pt x="24" y="53"/>
                  </a:lnTo>
                  <a:lnTo>
                    <a:pt x="83" y="69"/>
                  </a:lnTo>
                  <a:lnTo>
                    <a:pt x="92" y="73"/>
                  </a:lnTo>
                  <a:lnTo>
                    <a:pt x="114" y="67"/>
                  </a:lnTo>
                  <a:lnTo>
                    <a:pt x="143" y="65"/>
                  </a:lnTo>
                  <a:lnTo>
                    <a:pt x="147" y="61"/>
                  </a:lnTo>
                  <a:lnTo>
                    <a:pt x="166" y="64"/>
                  </a:lnTo>
                  <a:lnTo>
                    <a:pt x="189" y="54"/>
                  </a:lnTo>
                  <a:lnTo>
                    <a:pt x="246" y="57"/>
                  </a:lnTo>
                  <a:lnTo>
                    <a:pt x="288" y="65"/>
                  </a:lnTo>
                  <a:lnTo>
                    <a:pt x="314" y="64"/>
                  </a:lnTo>
                  <a:lnTo>
                    <a:pt x="348" y="81"/>
                  </a:lnTo>
                  <a:lnTo>
                    <a:pt x="395" y="84"/>
                  </a:lnTo>
                  <a:lnTo>
                    <a:pt x="402" y="78"/>
                  </a:lnTo>
                  <a:lnTo>
                    <a:pt x="401" y="71"/>
                  </a:lnTo>
                  <a:lnTo>
                    <a:pt x="357" y="53"/>
                  </a:lnTo>
                  <a:lnTo>
                    <a:pt x="340" y="53"/>
                  </a:lnTo>
                  <a:lnTo>
                    <a:pt x="322" y="48"/>
                  </a:lnTo>
                  <a:lnTo>
                    <a:pt x="332" y="37"/>
                  </a:lnTo>
                  <a:lnTo>
                    <a:pt x="330" y="23"/>
                  </a:lnTo>
                  <a:lnTo>
                    <a:pt x="311" y="12"/>
                  </a:lnTo>
                  <a:lnTo>
                    <a:pt x="294" y="19"/>
                  </a:lnTo>
                  <a:lnTo>
                    <a:pt x="286" y="30"/>
                  </a:lnTo>
                  <a:lnTo>
                    <a:pt x="219" y="37"/>
                  </a:lnTo>
                  <a:lnTo>
                    <a:pt x="185" y="27"/>
                  </a:lnTo>
                  <a:lnTo>
                    <a:pt x="177" y="25"/>
                  </a:lnTo>
                  <a:lnTo>
                    <a:pt x="176" y="18"/>
                  </a:lnTo>
                  <a:lnTo>
                    <a:pt x="161" y="12"/>
                  </a:lnTo>
                  <a:lnTo>
                    <a:pt x="128" y="18"/>
                  </a:lnTo>
                  <a:lnTo>
                    <a:pt x="112" y="19"/>
                  </a:lnTo>
                  <a:lnTo>
                    <a:pt x="83" y="13"/>
                  </a:lnTo>
                  <a:lnTo>
                    <a:pt x="52" y="18"/>
                  </a:lnTo>
                  <a:lnTo>
                    <a:pt x="29" y="4"/>
                  </a:lnTo>
                  <a:lnTo>
                    <a:pt x="4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72" name="Freeform 80"/>
            <p:cNvSpPr>
              <a:spLocks/>
            </p:cNvSpPr>
            <p:nvPr/>
          </p:nvSpPr>
          <p:spPr bwMode="auto">
            <a:xfrm>
              <a:off x="730" y="3180"/>
              <a:ext cx="68" cy="43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03" y="0"/>
                </a:cxn>
                <a:cxn ang="0">
                  <a:pos x="127" y="18"/>
                </a:cxn>
                <a:cxn ang="0">
                  <a:pos x="135" y="63"/>
                </a:cxn>
                <a:cxn ang="0">
                  <a:pos x="135" y="87"/>
                </a:cxn>
                <a:cxn ang="0">
                  <a:pos x="80" y="88"/>
                </a:cxn>
                <a:cxn ang="0">
                  <a:pos x="13" y="45"/>
                </a:cxn>
                <a:cxn ang="0">
                  <a:pos x="0" y="16"/>
                </a:cxn>
              </a:cxnLst>
              <a:rect l="0" t="0" r="r" b="b"/>
              <a:pathLst>
                <a:path w="135" h="88">
                  <a:moveTo>
                    <a:pt x="0" y="16"/>
                  </a:moveTo>
                  <a:lnTo>
                    <a:pt x="103" y="0"/>
                  </a:lnTo>
                  <a:lnTo>
                    <a:pt x="127" y="18"/>
                  </a:lnTo>
                  <a:lnTo>
                    <a:pt x="135" y="63"/>
                  </a:lnTo>
                  <a:lnTo>
                    <a:pt x="135" y="87"/>
                  </a:lnTo>
                  <a:lnTo>
                    <a:pt x="80" y="88"/>
                  </a:lnTo>
                  <a:lnTo>
                    <a:pt x="13" y="45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73" name="Freeform 81"/>
            <p:cNvSpPr>
              <a:spLocks/>
            </p:cNvSpPr>
            <p:nvPr/>
          </p:nvSpPr>
          <p:spPr bwMode="auto">
            <a:xfrm>
              <a:off x="421" y="3560"/>
              <a:ext cx="46" cy="2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3" y="16"/>
                </a:cxn>
                <a:cxn ang="0">
                  <a:pos x="36" y="0"/>
                </a:cxn>
                <a:cxn ang="0">
                  <a:pos x="77" y="7"/>
                </a:cxn>
                <a:cxn ang="0">
                  <a:pos x="93" y="23"/>
                </a:cxn>
                <a:cxn ang="0">
                  <a:pos x="93" y="29"/>
                </a:cxn>
                <a:cxn ang="0">
                  <a:pos x="63" y="42"/>
                </a:cxn>
                <a:cxn ang="0">
                  <a:pos x="44" y="46"/>
                </a:cxn>
                <a:cxn ang="0">
                  <a:pos x="38" y="36"/>
                </a:cxn>
                <a:cxn ang="0">
                  <a:pos x="12" y="35"/>
                </a:cxn>
                <a:cxn ang="0">
                  <a:pos x="0" y="19"/>
                </a:cxn>
              </a:cxnLst>
              <a:rect l="0" t="0" r="r" b="b"/>
              <a:pathLst>
                <a:path w="93" h="46">
                  <a:moveTo>
                    <a:pt x="0" y="19"/>
                  </a:moveTo>
                  <a:lnTo>
                    <a:pt x="3" y="16"/>
                  </a:lnTo>
                  <a:lnTo>
                    <a:pt x="36" y="0"/>
                  </a:lnTo>
                  <a:lnTo>
                    <a:pt x="77" y="7"/>
                  </a:lnTo>
                  <a:lnTo>
                    <a:pt x="93" y="23"/>
                  </a:lnTo>
                  <a:lnTo>
                    <a:pt x="93" y="29"/>
                  </a:lnTo>
                  <a:lnTo>
                    <a:pt x="63" y="42"/>
                  </a:lnTo>
                  <a:lnTo>
                    <a:pt x="44" y="46"/>
                  </a:lnTo>
                  <a:lnTo>
                    <a:pt x="38" y="36"/>
                  </a:lnTo>
                  <a:lnTo>
                    <a:pt x="12" y="35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74" name="Freeform 82"/>
            <p:cNvSpPr>
              <a:spLocks/>
            </p:cNvSpPr>
            <p:nvPr/>
          </p:nvSpPr>
          <p:spPr bwMode="auto">
            <a:xfrm>
              <a:off x="540" y="3582"/>
              <a:ext cx="29" cy="25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4" y="46"/>
                </a:cxn>
                <a:cxn ang="0">
                  <a:pos x="13" y="49"/>
                </a:cxn>
                <a:cxn ang="0">
                  <a:pos x="22" y="44"/>
                </a:cxn>
                <a:cxn ang="0">
                  <a:pos x="39" y="48"/>
                </a:cxn>
                <a:cxn ang="0">
                  <a:pos x="46" y="48"/>
                </a:cxn>
                <a:cxn ang="0">
                  <a:pos x="52" y="37"/>
                </a:cxn>
                <a:cxn ang="0">
                  <a:pos x="58" y="18"/>
                </a:cxn>
                <a:cxn ang="0">
                  <a:pos x="58" y="12"/>
                </a:cxn>
                <a:cxn ang="0">
                  <a:pos x="51" y="1"/>
                </a:cxn>
                <a:cxn ang="0">
                  <a:pos x="47" y="0"/>
                </a:cxn>
                <a:cxn ang="0">
                  <a:pos x="39" y="3"/>
                </a:cxn>
                <a:cxn ang="0">
                  <a:pos x="17" y="13"/>
                </a:cxn>
                <a:cxn ang="0">
                  <a:pos x="11" y="16"/>
                </a:cxn>
                <a:cxn ang="0">
                  <a:pos x="0" y="40"/>
                </a:cxn>
              </a:cxnLst>
              <a:rect l="0" t="0" r="r" b="b"/>
              <a:pathLst>
                <a:path w="58" h="49">
                  <a:moveTo>
                    <a:pt x="0" y="40"/>
                  </a:moveTo>
                  <a:lnTo>
                    <a:pt x="4" y="46"/>
                  </a:lnTo>
                  <a:lnTo>
                    <a:pt x="13" y="49"/>
                  </a:lnTo>
                  <a:lnTo>
                    <a:pt x="22" y="44"/>
                  </a:lnTo>
                  <a:lnTo>
                    <a:pt x="39" y="48"/>
                  </a:lnTo>
                  <a:lnTo>
                    <a:pt x="46" y="48"/>
                  </a:lnTo>
                  <a:lnTo>
                    <a:pt x="52" y="37"/>
                  </a:lnTo>
                  <a:lnTo>
                    <a:pt x="58" y="18"/>
                  </a:lnTo>
                  <a:lnTo>
                    <a:pt x="58" y="12"/>
                  </a:lnTo>
                  <a:lnTo>
                    <a:pt x="51" y="1"/>
                  </a:lnTo>
                  <a:lnTo>
                    <a:pt x="47" y="0"/>
                  </a:lnTo>
                  <a:lnTo>
                    <a:pt x="39" y="3"/>
                  </a:lnTo>
                  <a:lnTo>
                    <a:pt x="17" y="13"/>
                  </a:lnTo>
                  <a:lnTo>
                    <a:pt x="11" y="16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75" name="Freeform 83"/>
            <p:cNvSpPr>
              <a:spLocks/>
            </p:cNvSpPr>
            <p:nvPr/>
          </p:nvSpPr>
          <p:spPr bwMode="auto">
            <a:xfrm>
              <a:off x="182" y="3588"/>
              <a:ext cx="43" cy="1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5" y="32"/>
                </a:cxn>
                <a:cxn ang="0">
                  <a:pos x="26" y="39"/>
                </a:cxn>
                <a:cxn ang="0">
                  <a:pos x="86" y="14"/>
                </a:cxn>
                <a:cxn ang="0">
                  <a:pos x="86" y="2"/>
                </a:cxn>
                <a:cxn ang="0">
                  <a:pos x="72" y="0"/>
                </a:cxn>
                <a:cxn ang="0">
                  <a:pos x="0" y="21"/>
                </a:cxn>
              </a:cxnLst>
              <a:rect l="0" t="0" r="r" b="b"/>
              <a:pathLst>
                <a:path w="86" h="39">
                  <a:moveTo>
                    <a:pt x="0" y="21"/>
                  </a:moveTo>
                  <a:lnTo>
                    <a:pt x="5" y="32"/>
                  </a:lnTo>
                  <a:lnTo>
                    <a:pt x="26" y="39"/>
                  </a:lnTo>
                  <a:lnTo>
                    <a:pt x="86" y="14"/>
                  </a:lnTo>
                  <a:lnTo>
                    <a:pt x="86" y="2"/>
                  </a:lnTo>
                  <a:lnTo>
                    <a:pt x="7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76" name="Freeform 84"/>
            <p:cNvSpPr>
              <a:spLocks/>
            </p:cNvSpPr>
            <p:nvPr/>
          </p:nvSpPr>
          <p:spPr bwMode="auto">
            <a:xfrm>
              <a:off x="823" y="3551"/>
              <a:ext cx="28" cy="19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13" y="0"/>
                </a:cxn>
                <a:cxn ang="0">
                  <a:pos x="48" y="17"/>
                </a:cxn>
                <a:cxn ang="0">
                  <a:pos x="56" y="27"/>
                </a:cxn>
                <a:cxn ang="0">
                  <a:pos x="24" y="39"/>
                </a:cxn>
                <a:cxn ang="0">
                  <a:pos x="0" y="17"/>
                </a:cxn>
              </a:cxnLst>
              <a:rect l="0" t="0" r="r" b="b"/>
              <a:pathLst>
                <a:path w="56" h="39">
                  <a:moveTo>
                    <a:pt x="0" y="17"/>
                  </a:moveTo>
                  <a:lnTo>
                    <a:pt x="13" y="0"/>
                  </a:lnTo>
                  <a:lnTo>
                    <a:pt x="48" y="17"/>
                  </a:lnTo>
                  <a:lnTo>
                    <a:pt x="56" y="27"/>
                  </a:lnTo>
                  <a:lnTo>
                    <a:pt x="24" y="39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77" name="Freeform 85"/>
            <p:cNvSpPr>
              <a:spLocks/>
            </p:cNvSpPr>
            <p:nvPr/>
          </p:nvSpPr>
          <p:spPr bwMode="auto">
            <a:xfrm>
              <a:off x="407" y="3582"/>
              <a:ext cx="20" cy="1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0"/>
                </a:cxn>
                <a:cxn ang="0">
                  <a:pos x="20" y="2"/>
                </a:cxn>
                <a:cxn ang="0">
                  <a:pos x="39" y="20"/>
                </a:cxn>
                <a:cxn ang="0">
                  <a:pos x="37" y="31"/>
                </a:cxn>
                <a:cxn ang="0">
                  <a:pos x="8" y="32"/>
                </a:cxn>
                <a:cxn ang="0">
                  <a:pos x="0" y="27"/>
                </a:cxn>
                <a:cxn ang="0">
                  <a:pos x="0" y="2"/>
                </a:cxn>
              </a:cxnLst>
              <a:rect l="0" t="0" r="r" b="b"/>
              <a:pathLst>
                <a:path w="39" h="32">
                  <a:moveTo>
                    <a:pt x="0" y="2"/>
                  </a:moveTo>
                  <a:lnTo>
                    <a:pt x="7" y="0"/>
                  </a:lnTo>
                  <a:lnTo>
                    <a:pt x="20" y="2"/>
                  </a:lnTo>
                  <a:lnTo>
                    <a:pt x="39" y="20"/>
                  </a:lnTo>
                  <a:lnTo>
                    <a:pt x="37" y="31"/>
                  </a:lnTo>
                  <a:lnTo>
                    <a:pt x="8" y="32"/>
                  </a:lnTo>
                  <a:lnTo>
                    <a:pt x="0" y="27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78" name="Freeform 86"/>
            <p:cNvSpPr>
              <a:spLocks/>
            </p:cNvSpPr>
            <p:nvPr/>
          </p:nvSpPr>
          <p:spPr bwMode="auto">
            <a:xfrm>
              <a:off x="445" y="3600"/>
              <a:ext cx="20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8" y="3"/>
                </a:cxn>
                <a:cxn ang="0">
                  <a:pos x="25" y="0"/>
                </a:cxn>
                <a:cxn ang="0">
                  <a:pos x="38" y="15"/>
                </a:cxn>
                <a:cxn ang="0">
                  <a:pos x="19" y="28"/>
                </a:cxn>
                <a:cxn ang="0">
                  <a:pos x="2" y="24"/>
                </a:cxn>
                <a:cxn ang="0">
                  <a:pos x="0" y="15"/>
                </a:cxn>
              </a:cxnLst>
              <a:rect l="0" t="0" r="r" b="b"/>
              <a:pathLst>
                <a:path w="38" h="28">
                  <a:moveTo>
                    <a:pt x="0" y="15"/>
                  </a:moveTo>
                  <a:lnTo>
                    <a:pt x="8" y="3"/>
                  </a:lnTo>
                  <a:lnTo>
                    <a:pt x="25" y="0"/>
                  </a:lnTo>
                  <a:lnTo>
                    <a:pt x="38" y="15"/>
                  </a:lnTo>
                  <a:lnTo>
                    <a:pt x="19" y="28"/>
                  </a:lnTo>
                  <a:lnTo>
                    <a:pt x="2" y="24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79" name="Freeform 87"/>
            <p:cNvSpPr>
              <a:spLocks/>
            </p:cNvSpPr>
            <p:nvPr/>
          </p:nvSpPr>
          <p:spPr bwMode="auto">
            <a:xfrm>
              <a:off x="496" y="3599"/>
              <a:ext cx="16" cy="1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0" y="0"/>
                </a:cxn>
                <a:cxn ang="0">
                  <a:pos x="31" y="6"/>
                </a:cxn>
                <a:cxn ang="0">
                  <a:pos x="27" y="15"/>
                </a:cxn>
                <a:cxn ang="0">
                  <a:pos x="9" y="29"/>
                </a:cxn>
                <a:cxn ang="0">
                  <a:pos x="0" y="23"/>
                </a:cxn>
                <a:cxn ang="0">
                  <a:pos x="0" y="10"/>
                </a:cxn>
              </a:cxnLst>
              <a:rect l="0" t="0" r="r" b="b"/>
              <a:pathLst>
                <a:path w="31" h="29">
                  <a:moveTo>
                    <a:pt x="0" y="10"/>
                  </a:moveTo>
                  <a:lnTo>
                    <a:pt x="20" y="0"/>
                  </a:lnTo>
                  <a:lnTo>
                    <a:pt x="31" y="6"/>
                  </a:lnTo>
                  <a:lnTo>
                    <a:pt x="27" y="15"/>
                  </a:lnTo>
                  <a:lnTo>
                    <a:pt x="9" y="29"/>
                  </a:lnTo>
                  <a:lnTo>
                    <a:pt x="0" y="23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880" name="Freeform 88"/>
            <p:cNvSpPr>
              <a:spLocks/>
            </p:cNvSpPr>
            <p:nvPr/>
          </p:nvSpPr>
          <p:spPr bwMode="auto">
            <a:xfrm>
              <a:off x="395" y="3565"/>
              <a:ext cx="18" cy="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" y="1"/>
                </a:cxn>
                <a:cxn ang="0">
                  <a:pos x="30" y="0"/>
                </a:cxn>
                <a:cxn ang="0">
                  <a:pos x="36" y="8"/>
                </a:cxn>
                <a:cxn ang="0">
                  <a:pos x="30" y="14"/>
                </a:cxn>
                <a:cxn ang="0">
                  <a:pos x="5" y="16"/>
                </a:cxn>
                <a:cxn ang="0">
                  <a:pos x="0" y="11"/>
                </a:cxn>
              </a:cxnLst>
              <a:rect l="0" t="0" r="r" b="b"/>
              <a:pathLst>
                <a:path w="36" h="16">
                  <a:moveTo>
                    <a:pt x="0" y="11"/>
                  </a:moveTo>
                  <a:lnTo>
                    <a:pt x="5" y="1"/>
                  </a:lnTo>
                  <a:lnTo>
                    <a:pt x="30" y="0"/>
                  </a:lnTo>
                  <a:lnTo>
                    <a:pt x="36" y="8"/>
                  </a:lnTo>
                  <a:lnTo>
                    <a:pt x="30" y="14"/>
                  </a:lnTo>
                  <a:lnTo>
                    <a:pt x="5" y="16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8234" tIns="49117" rIns="98234" bIns="49117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3881" name="Rectangle 89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95300"/>
          </a:xfrm>
        </p:spPr>
        <p:txBody>
          <a:bodyPr/>
          <a:lstStyle/>
          <a:p>
            <a:pPr algn="ctr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Policy and Practice </a:t>
            </a:r>
            <a:r>
              <a:rPr lang="en-US" altLang="en-US" sz="2400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‘Hotspots’ 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Across the Country  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051" name="Text Box 259"/>
          <p:cNvSpPr txBox="1">
            <a:spLocks noChangeArrowheads="1"/>
          </p:cNvSpPr>
          <p:nvPr/>
        </p:nvSpPr>
        <p:spPr bwMode="auto">
          <a:xfrm>
            <a:off x="1752601" y="1066800"/>
            <a:ext cx="376963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/>
              <a:t>WA</a:t>
            </a:r>
          </a:p>
          <a:p>
            <a:pPr>
              <a:spcBef>
                <a:spcPts val="0"/>
              </a:spcBef>
            </a:pPr>
            <a:r>
              <a:rPr lang="en-US" sz="700" b="1" kern="200" dirty="0" smtClean="0"/>
              <a:t> </a:t>
            </a:r>
            <a:endParaRPr lang="en-US" sz="700" b="1" kern="200" dirty="0"/>
          </a:p>
        </p:txBody>
      </p:sp>
      <p:sp>
        <p:nvSpPr>
          <p:cNvPr id="34072" name="Text Box 280"/>
          <p:cNvSpPr txBox="1">
            <a:spLocks noChangeArrowheads="1"/>
          </p:cNvSpPr>
          <p:nvPr/>
        </p:nvSpPr>
        <p:spPr bwMode="auto">
          <a:xfrm>
            <a:off x="5105400" y="3429000"/>
            <a:ext cx="533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900" b="1" dirty="0"/>
              <a:t>AR</a:t>
            </a:r>
          </a:p>
          <a:p>
            <a:endParaRPr lang="en-US" sz="900" b="1" dirty="0"/>
          </a:p>
        </p:txBody>
      </p:sp>
      <p:sp>
        <p:nvSpPr>
          <p:cNvPr id="34083" name="Text Box 291"/>
          <p:cNvSpPr txBox="1">
            <a:spLocks noChangeArrowheads="1"/>
          </p:cNvSpPr>
          <p:nvPr/>
        </p:nvSpPr>
        <p:spPr bwMode="auto">
          <a:xfrm>
            <a:off x="6705600" y="3429000"/>
            <a:ext cx="335765" cy="2308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900" b="1" dirty="0" smtClean="0"/>
              <a:t>SC</a:t>
            </a:r>
            <a:endParaRPr lang="en-US" sz="900" b="1" dirty="0"/>
          </a:p>
        </p:txBody>
      </p:sp>
      <p:sp>
        <p:nvSpPr>
          <p:cNvPr id="34093" name="Text Box 301"/>
          <p:cNvSpPr txBox="1">
            <a:spLocks noChangeArrowheads="1"/>
          </p:cNvSpPr>
          <p:nvPr/>
        </p:nvSpPr>
        <p:spPr bwMode="auto">
          <a:xfrm>
            <a:off x="7631555" y="3213088"/>
            <a:ext cx="406534" cy="228598"/>
          </a:xfrm>
          <a:prstGeom prst="rect">
            <a:avLst/>
          </a:prstGeom>
          <a:noFill/>
          <a:ln w="1651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>
            <a:defPPr>
              <a:defRPr lang="en-US"/>
            </a:defPPr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sz="900" b="1" dirty="0" smtClean="0">
                <a:solidFill>
                  <a:schemeClr val="tx1"/>
                </a:solidFill>
              </a:rPr>
              <a:t>DC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34094" name="Line 302"/>
          <p:cNvSpPr>
            <a:spLocks noChangeShapeType="1"/>
          </p:cNvSpPr>
          <p:nvPr/>
        </p:nvSpPr>
        <p:spPr bwMode="auto">
          <a:xfrm flipH="1" flipV="1">
            <a:off x="7239000" y="26670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4096" name="Text Box 304"/>
          <p:cNvSpPr txBox="1">
            <a:spLocks noChangeArrowheads="1"/>
          </p:cNvSpPr>
          <p:nvPr/>
        </p:nvSpPr>
        <p:spPr bwMode="auto">
          <a:xfrm>
            <a:off x="7604918" y="2554132"/>
            <a:ext cx="415928" cy="246221"/>
          </a:xfrm>
          <a:prstGeom prst="rect">
            <a:avLst/>
          </a:prstGeom>
          <a:noFill/>
          <a:ln w="1651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r>
              <a:rPr lang="en-US" sz="900" b="1" dirty="0" smtClean="0"/>
              <a:t>DE</a:t>
            </a:r>
            <a:endParaRPr lang="en-US" sz="700" b="1" dirty="0"/>
          </a:p>
        </p:txBody>
      </p:sp>
      <p:sp>
        <p:nvSpPr>
          <p:cNvPr id="34104" name="Line 312"/>
          <p:cNvSpPr>
            <a:spLocks noChangeShapeType="1"/>
          </p:cNvSpPr>
          <p:nvPr/>
        </p:nvSpPr>
        <p:spPr bwMode="auto">
          <a:xfrm flipH="1" flipV="1">
            <a:off x="7696198" y="2133600"/>
            <a:ext cx="474019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4106" name="Text Box 314"/>
          <p:cNvSpPr txBox="1">
            <a:spLocks noChangeArrowheads="1"/>
          </p:cNvSpPr>
          <p:nvPr/>
        </p:nvSpPr>
        <p:spPr bwMode="auto">
          <a:xfrm>
            <a:off x="8051696" y="1743936"/>
            <a:ext cx="406503" cy="2308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900" b="1" dirty="0" smtClean="0"/>
              <a:t>MA</a:t>
            </a:r>
            <a:endParaRPr lang="en-US" sz="700" b="1" dirty="0"/>
          </a:p>
        </p:txBody>
      </p:sp>
      <p:sp>
        <p:nvSpPr>
          <p:cNvPr id="34108" name="Line 316"/>
          <p:cNvSpPr>
            <a:spLocks noChangeShapeType="1"/>
          </p:cNvSpPr>
          <p:nvPr/>
        </p:nvSpPr>
        <p:spPr bwMode="auto">
          <a:xfrm flipH="1">
            <a:off x="7848600" y="1862567"/>
            <a:ext cx="228600" cy="424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4110" name="Text Box 318"/>
          <p:cNvSpPr txBox="1">
            <a:spLocks noChangeArrowheads="1"/>
          </p:cNvSpPr>
          <p:nvPr/>
        </p:nvSpPr>
        <p:spPr bwMode="auto">
          <a:xfrm>
            <a:off x="7266780" y="1351974"/>
            <a:ext cx="838200" cy="23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900" b="1" dirty="0"/>
              <a:t>VT </a:t>
            </a:r>
            <a:endParaRPr lang="en-US" sz="700" b="1" dirty="0"/>
          </a:p>
        </p:txBody>
      </p:sp>
      <p:sp>
        <p:nvSpPr>
          <p:cNvPr id="34111" name="Line 319"/>
          <p:cNvSpPr>
            <a:spLocks noChangeShapeType="1"/>
          </p:cNvSpPr>
          <p:nvPr/>
        </p:nvSpPr>
        <p:spPr bwMode="auto">
          <a:xfrm flipH="1" flipV="1">
            <a:off x="7467601" y="1500185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4112" name="Text Box 320"/>
          <p:cNvSpPr txBox="1">
            <a:spLocks noChangeArrowheads="1"/>
          </p:cNvSpPr>
          <p:nvPr/>
        </p:nvSpPr>
        <p:spPr bwMode="auto">
          <a:xfrm>
            <a:off x="7338006" y="1095808"/>
            <a:ext cx="401059" cy="2308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900" b="1" dirty="0"/>
              <a:t>NH </a:t>
            </a:r>
            <a:endParaRPr lang="en-US" sz="700" b="1" dirty="0"/>
          </a:p>
        </p:txBody>
      </p:sp>
      <p:sp>
        <p:nvSpPr>
          <p:cNvPr id="34113" name="Line 321"/>
          <p:cNvSpPr>
            <a:spLocks noChangeShapeType="1"/>
          </p:cNvSpPr>
          <p:nvPr/>
        </p:nvSpPr>
        <p:spPr bwMode="auto">
          <a:xfrm flipH="1" flipV="1">
            <a:off x="7535237" y="1285875"/>
            <a:ext cx="237161" cy="466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4194" name="Line 402"/>
          <p:cNvSpPr>
            <a:spLocks noChangeShapeType="1"/>
          </p:cNvSpPr>
          <p:nvPr/>
        </p:nvSpPr>
        <p:spPr bwMode="auto">
          <a:xfrm>
            <a:off x="7467600" y="2667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4196" name="Line 404"/>
          <p:cNvSpPr>
            <a:spLocks noChangeShapeType="1"/>
          </p:cNvSpPr>
          <p:nvPr/>
        </p:nvSpPr>
        <p:spPr bwMode="auto">
          <a:xfrm>
            <a:off x="7543800" y="2362201"/>
            <a:ext cx="228600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4198" name="Line 406"/>
          <p:cNvSpPr>
            <a:spLocks noChangeShapeType="1"/>
          </p:cNvSpPr>
          <p:nvPr/>
        </p:nvSpPr>
        <p:spPr bwMode="auto">
          <a:xfrm>
            <a:off x="7848600" y="2057399"/>
            <a:ext cx="251064" cy="42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34214" name="Rectangle 422"/>
          <p:cNvSpPr>
            <a:spLocks noChangeArrowheads="1"/>
          </p:cNvSpPr>
          <p:nvPr/>
        </p:nvSpPr>
        <p:spPr bwMode="auto">
          <a:xfrm>
            <a:off x="176527" y="6093516"/>
            <a:ext cx="347354" cy="338549"/>
          </a:xfrm>
          <a:prstGeom prst="rect">
            <a:avLst/>
          </a:prstGeom>
          <a:solidFill>
            <a:srgbClr val="FFFF00"/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4215" name="Text Box 423"/>
          <p:cNvSpPr txBox="1">
            <a:spLocks noChangeArrowheads="1"/>
          </p:cNvSpPr>
          <p:nvPr/>
        </p:nvSpPr>
        <p:spPr bwMode="auto">
          <a:xfrm>
            <a:off x="543583" y="5114483"/>
            <a:ext cx="4233197" cy="83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1600" b="1" dirty="0" smtClean="0"/>
              <a:t>State Higher Education/Child Welfare Collaborations </a:t>
            </a:r>
          </a:p>
          <a:p>
            <a:r>
              <a:rPr lang="en-US" sz="1600" b="1" dirty="0" smtClean="0"/>
              <a:t>    High potential to form a collaborative</a:t>
            </a:r>
            <a:endParaRPr lang="en-US" sz="1600" b="1" dirty="0"/>
          </a:p>
        </p:txBody>
      </p:sp>
      <p:sp>
        <p:nvSpPr>
          <p:cNvPr id="34217" name="Rectangle 425"/>
          <p:cNvSpPr>
            <a:spLocks noChangeArrowheads="1"/>
          </p:cNvSpPr>
          <p:nvPr/>
        </p:nvSpPr>
        <p:spPr bwMode="auto">
          <a:xfrm>
            <a:off x="4924429" y="5186364"/>
            <a:ext cx="311320" cy="333374"/>
          </a:xfrm>
          <a:prstGeom prst="rect">
            <a:avLst/>
          </a:prstGeom>
          <a:solidFill>
            <a:srgbClr val="3CF1FA"/>
          </a:solidFill>
          <a:ln w="1651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4218" name="Rectangle 426"/>
          <p:cNvSpPr>
            <a:spLocks noChangeArrowheads="1"/>
          </p:cNvSpPr>
          <p:nvPr/>
        </p:nvSpPr>
        <p:spPr bwMode="auto">
          <a:xfrm>
            <a:off x="162881" y="5103892"/>
            <a:ext cx="338803" cy="335724"/>
          </a:xfrm>
          <a:prstGeom prst="rect">
            <a:avLst/>
          </a:prstGeom>
          <a:solidFill>
            <a:srgbClr val="FF0000"/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4241" name="Line 449"/>
          <p:cNvSpPr>
            <a:spLocks noChangeShapeType="1"/>
          </p:cNvSpPr>
          <p:nvPr/>
        </p:nvSpPr>
        <p:spPr bwMode="auto">
          <a:xfrm>
            <a:off x="7391400" y="2743200"/>
            <a:ext cx="685800" cy="762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34242" name="Line 450"/>
          <p:cNvSpPr>
            <a:spLocks noChangeShapeType="1"/>
          </p:cNvSpPr>
          <p:nvPr/>
        </p:nvSpPr>
        <p:spPr bwMode="auto">
          <a:xfrm>
            <a:off x="7239000" y="2590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34245" name="Text Box 453"/>
          <p:cNvSpPr txBox="1">
            <a:spLocks noChangeArrowheads="1"/>
          </p:cNvSpPr>
          <p:nvPr/>
        </p:nvSpPr>
        <p:spPr bwMode="auto">
          <a:xfrm>
            <a:off x="7610916" y="2808291"/>
            <a:ext cx="405377" cy="263525"/>
          </a:xfrm>
          <a:prstGeom prst="rect">
            <a:avLst/>
          </a:prstGeom>
          <a:solidFill>
            <a:srgbClr val="FFFF00"/>
          </a:solidFill>
          <a:ln w="1651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r>
              <a:rPr lang="en-US" sz="900" b="1" dirty="0" smtClean="0"/>
              <a:t>MD</a:t>
            </a:r>
            <a:endParaRPr lang="en-US" sz="900" b="1" dirty="0"/>
          </a:p>
        </p:txBody>
      </p:sp>
      <p:sp>
        <p:nvSpPr>
          <p:cNvPr id="156" name="Text Box 259"/>
          <p:cNvSpPr txBox="1">
            <a:spLocks noChangeArrowheads="1"/>
          </p:cNvSpPr>
          <p:nvPr/>
        </p:nvSpPr>
        <p:spPr bwMode="auto">
          <a:xfrm>
            <a:off x="1447801" y="1600200"/>
            <a:ext cx="371477" cy="3385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/>
              <a:t>OR</a:t>
            </a:r>
          </a:p>
          <a:p>
            <a:pPr>
              <a:spcBef>
                <a:spcPts val="0"/>
              </a:spcBef>
            </a:pPr>
            <a:r>
              <a:rPr lang="en-US" sz="700" b="1" kern="200" dirty="0" smtClean="0"/>
              <a:t> </a:t>
            </a:r>
            <a:endParaRPr lang="en-US" sz="700" b="1" kern="200" dirty="0"/>
          </a:p>
        </p:txBody>
      </p:sp>
      <p:sp>
        <p:nvSpPr>
          <p:cNvPr id="157" name="Text Box 259"/>
          <p:cNvSpPr txBox="1">
            <a:spLocks noChangeArrowheads="1"/>
          </p:cNvSpPr>
          <p:nvPr/>
        </p:nvSpPr>
        <p:spPr bwMode="auto">
          <a:xfrm>
            <a:off x="1404941" y="2888201"/>
            <a:ext cx="685799" cy="2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CA</a:t>
            </a:r>
            <a:endParaRPr lang="en-US" sz="900" b="1" kern="200" dirty="0"/>
          </a:p>
        </p:txBody>
      </p:sp>
      <p:sp>
        <p:nvSpPr>
          <p:cNvPr id="159" name="Text Box 259"/>
          <p:cNvSpPr txBox="1">
            <a:spLocks noChangeArrowheads="1"/>
          </p:cNvSpPr>
          <p:nvPr/>
        </p:nvSpPr>
        <p:spPr bwMode="auto">
          <a:xfrm>
            <a:off x="1930020" y="2559527"/>
            <a:ext cx="685799" cy="2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NV</a:t>
            </a:r>
            <a:endParaRPr lang="en-US" sz="900" b="1" kern="200" dirty="0"/>
          </a:p>
        </p:txBody>
      </p:sp>
      <p:sp>
        <p:nvSpPr>
          <p:cNvPr id="160" name="Text Box 259"/>
          <p:cNvSpPr txBox="1">
            <a:spLocks noChangeArrowheads="1"/>
          </p:cNvSpPr>
          <p:nvPr/>
        </p:nvSpPr>
        <p:spPr bwMode="auto">
          <a:xfrm>
            <a:off x="4114800" y="4038600"/>
            <a:ext cx="342107" cy="2308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TX</a:t>
            </a:r>
            <a:endParaRPr lang="en-US" sz="900" b="1" kern="200" dirty="0"/>
          </a:p>
        </p:txBody>
      </p:sp>
      <p:sp>
        <p:nvSpPr>
          <p:cNvPr id="162" name="Text Box 259"/>
          <p:cNvSpPr txBox="1">
            <a:spLocks noChangeArrowheads="1"/>
          </p:cNvSpPr>
          <p:nvPr/>
        </p:nvSpPr>
        <p:spPr bwMode="auto">
          <a:xfrm>
            <a:off x="7696200" y="2334486"/>
            <a:ext cx="341889" cy="2372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900" b="1" kern="200" dirty="0" smtClean="0"/>
              <a:t>NJ</a:t>
            </a:r>
            <a:endParaRPr lang="en-US" sz="700" b="1" kern="200" dirty="0"/>
          </a:p>
        </p:txBody>
      </p:sp>
      <p:sp>
        <p:nvSpPr>
          <p:cNvPr id="163" name="Text Box 259"/>
          <p:cNvSpPr txBox="1">
            <a:spLocks noChangeArrowheads="1"/>
          </p:cNvSpPr>
          <p:nvPr/>
        </p:nvSpPr>
        <p:spPr bwMode="auto">
          <a:xfrm>
            <a:off x="7138701" y="1667777"/>
            <a:ext cx="574964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/>
              <a:t>NY</a:t>
            </a:r>
          </a:p>
          <a:p>
            <a:pPr>
              <a:spcBef>
                <a:spcPts val="0"/>
              </a:spcBef>
            </a:pPr>
            <a:r>
              <a:rPr lang="en-US" sz="700" b="1" kern="200" dirty="0" smtClean="0"/>
              <a:t>\</a:t>
            </a:r>
            <a:endParaRPr lang="en-US" sz="700" b="1" kern="200" dirty="0"/>
          </a:p>
        </p:txBody>
      </p:sp>
      <p:sp>
        <p:nvSpPr>
          <p:cNvPr id="164" name="Text Box 259"/>
          <p:cNvSpPr txBox="1">
            <a:spLocks noChangeArrowheads="1"/>
          </p:cNvSpPr>
          <p:nvPr/>
        </p:nvSpPr>
        <p:spPr bwMode="auto">
          <a:xfrm>
            <a:off x="7746898" y="1143000"/>
            <a:ext cx="423319" cy="2308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ME</a:t>
            </a:r>
            <a:endParaRPr lang="en-US" sz="900" b="1" kern="200" dirty="0"/>
          </a:p>
        </p:txBody>
      </p:sp>
      <p:sp>
        <p:nvSpPr>
          <p:cNvPr id="165" name="Text Box 314"/>
          <p:cNvSpPr txBox="1">
            <a:spLocks noChangeArrowheads="1"/>
          </p:cNvSpPr>
          <p:nvPr/>
        </p:nvSpPr>
        <p:spPr bwMode="auto">
          <a:xfrm>
            <a:off x="8127810" y="2147633"/>
            <a:ext cx="342987" cy="2372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900" b="1" dirty="0" smtClean="0"/>
              <a:t>CT</a:t>
            </a:r>
            <a:endParaRPr lang="en-US" sz="700" b="1" dirty="0"/>
          </a:p>
        </p:txBody>
      </p:sp>
      <p:sp>
        <p:nvSpPr>
          <p:cNvPr id="166" name="Text Box 259"/>
          <p:cNvSpPr txBox="1">
            <a:spLocks noChangeArrowheads="1"/>
          </p:cNvSpPr>
          <p:nvPr/>
        </p:nvSpPr>
        <p:spPr bwMode="auto">
          <a:xfrm>
            <a:off x="6355566" y="3647820"/>
            <a:ext cx="685799" cy="2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GA</a:t>
            </a:r>
            <a:endParaRPr lang="en-US" sz="900" b="1" kern="200" dirty="0"/>
          </a:p>
        </p:txBody>
      </p:sp>
      <p:sp>
        <p:nvSpPr>
          <p:cNvPr id="168" name="Text Box 259"/>
          <p:cNvSpPr txBox="1">
            <a:spLocks noChangeArrowheads="1"/>
          </p:cNvSpPr>
          <p:nvPr/>
        </p:nvSpPr>
        <p:spPr bwMode="auto">
          <a:xfrm>
            <a:off x="5029202" y="2819400"/>
            <a:ext cx="685799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/>
              <a:t>MO</a:t>
            </a:r>
          </a:p>
          <a:p>
            <a:pPr>
              <a:spcBef>
                <a:spcPts val="0"/>
              </a:spcBef>
            </a:pPr>
            <a:r>
              <a:rPr lang="en-US" sz="700" b="1" kern="200" dirty="0" smtClean="0"/>
              <a:t> </a:t>
            </a:r>
            <a:endParaRPr lang="en-US" sz="700" b="1" kern="200" dirty="0"/>
          </a:p>
        </p:txBody>
      </p:sp>
      <p:sp>
        <p:nvSpPr>
          <p:cNvPr id="169" name="Text Box 259"/>
          <p:cNvSpPr txBox="1">
            <a:spLocks noChangeArrowheads="1"/>
          </p:cNvSpPr>
          <p:nvPr/>
        </p:nvSpPr>
        <p:spPr bwMode="auto">
          <a:xfrm>
            <a:off x="2474916" y="3505944"/>
            <a:ext cx="342899" cy="21544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800" b="1" kern="200" dirty="0" smtClean="0"/>
              <a:t>AZ</a:t>
            </a:r>
            <a:endParaRPr lang="en-US" sz="800" b="1" kern="200" dirty="0"/>
          </a:p>
        </p:txBody>
      </p:sp>
      <p:sp>
        <p:nvSpPr>
          <p:cNvPr id="170" name="Text Box 259"/>
          <p:cNvSpPr txBox="1">
            <a:spLocks noChangeArrowheads="1"/>
          </p:cNvSpPr>
          <p:nvPr/>
        </p:nvSpPr>
        <p:spPr bwMode="auto">
          <a:xfrm>
            <a:off x="6086475" y="2956402"/>
            <a:ext cx="419098" cy="2308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KY</a:t>
            </a:r>
            <a:endParaRPr lang="en-US" sz="900" b="1" kern="200" dirty="0"/>
          </a:p>
        </p:txBody>
      </p:sp>
      <p:sp>
        <p:nvSpPr>
          <p:cNvPr id="171" name="Text Box 259"/>
          <p:cNvSpPr txBox="1">
            <a:spLocks noChangeArrowheads="1"/>
          </p:cNvSpPr>
          <p:nvPr/>
        </p:nvSpPr>
        <p:spPr bwMode="auto">
          <a:xfrm>
            <a:off x="5867401" y="2438400"/>
            <a:ext cx="685799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/>
              <a:t>IN</a:t>
            </a:r>
          </a:p>
          <a:p>
            <a:pPr>
              <a:spcBef>
                <a:spcPts val="0"/>
              </a:spcBef>
            </a:pPr>
            <a:r>
              <a:rPr lang="en-US" sz="700" b="1" kern="200" dirty="0" smtClean="0"/>
              <a:t> </a:t>
            </a:r>
            <a:endParaRPr lang="en-US" sz="700" b="1" kern="200" dirty="0"/>
          </a:p>
        </p:txBody>
      </p:sp>
      <p:sp>
        <p:nvSpPr>
          <p:cNvPr id="172" name="Text Box 259"/>
          <p:cNvSpPr txBox="1">
            <a:spLocks noChangeArrowheads="1"/>
          </p:cNvSpPr>
          <p:nvPr/>
        </p:nvSpPr>
        <p:spPr bwMode="auto">
          <a:xfrm>
            <a:off x="6815365" y="2191544"/>
            <a:ext cx="425227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/>
              <a:t>PA</a:t>
            </a:r>
          </a:p>
          <a:p>
            <a:pPr>
              <a:spcBef>
                <a:spcPts val="0"/>
              </a:spcBef>
            </a:pPr>
            <a:endParaRPr lang="en-US" sz="700" b="1" kern="200" dirty="0"/>
          </a:p>
        </p:txBody>
      </p:sp>
      <p:sp>
        <p:nvSpPr>
          <p:cNvPr id="173" name="Text Box 259"/>
          <p:cNvSpPr txBox="1">
            <a:spLocks noChangeArrowheads="1"/>
          </p:cNvSpPr>
          <p:nvPr/>
        </p:nvSpPr>
        <p:spPr bwMode="auto">
          <a:xfrm>
            <a:off x="3124201" y="1981200"/>
            <a:ext cx="685799" cy="2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WY</a:t>
            </a:r>
            <a:endParaRPr lang="en-US" sz="900" b="1" kern="200" dirty="0"/>
          </a:p>
        </p:txBody>
      </p:sp>
      <p:sp>
        <p:nvSpPr>
          <p:cNvPr id="176" name="Text Box 259"/>
          <p:cNvSpPr txBox="1">
            <a:spLocks noChangeArrowheads="1"/>
          </p:cNvSpPr>
          <p:nvPr/>
        </p:nvSpPr>
        <p:spPr bwMode="auto">
          <a:xfrm>
            <a:off x="4140058" y="2294131"/>
            <a:ext cx="685799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/>
              <a:t>NE</a:t>
            </a:r>
          </a:p>
          <a:p>
            <a:pPr>
              <a:spcBef>
                <a:spcPts val="0"/>
              </a:spcBef>
            </a:pPr>
            <a:endParaRPr lang="en-US" sz="700" b="1" kern="200" dirty="0">
              <a:solidFill>
                <a:srgbClr val="FF0000"/>
              </a:solidFill>
            </a:endParaRPr>
          </a:p>
        </p:txBody>
      </p:sp>
      <p:sp>
        <p:nvSpPr>
          <p:cNvPr id="177" name="Text Box 259"/>
          <p:cNvSpPr txBox="1">
            <a:spLocks noChangeArrowheads="1"/>
          </p:cNvSpPr>
          <p:nvPr/>
        </p:nvSpPr>
        <p:spPr bwMode="auto">
          <a:xfrm>
            <a:off x="2324551" y="1743936"/>
            <a:ext cx="685799" cy="2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ID</a:t>
            </a:r>
            <a:endParaRPr lang="en-US" sz="900" b="1" kern="200" dirty="0"/>
          </a:p>
        </p:txBody>
      </p:sp>
      <p:sp>
        <p:nvSpPr>
          <p:cNvPr id="178" name="Text Box 259"/>
          <p:cNvSpPr txBox="1">
            <a:spLocks noChangeArrowheads="1"/>
          </p:cNvSpPr>
          <p:nvPr/>
        </p:nvSpPr>
        <p:spPr bwMode="auto">
          <a:xfrm>
            <a:off x="2243742" y="4286250"/>
            <a:ext cx="685799" cy="2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HI</a:t>
            </a:r>
            <a:endParaRPr lang="en-US" sz="900" b="1" kern="200" dirty="0"/>
          </a:p>
        </p:txBody>
      </p:sp>
      <p:sp>
        <p:nvSpPr>
          <p:cNvPr id="180" name="Text Box 259"/>
          <p:cNvSpPr txBox="1">
            <a:spLocks noChangeArrowheads="1"/>
          </p:cNvSpPr>
          <p:nvPr/>
        </p:nvSpPr>
        <p:spPr bwMode="auto">
          <a:xfrm>
            <a:off x="3356770" y="2832576"/>
            <a:ext cx="685799" cy="2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CO</a:t>
            </a:r>
            <a:endParaRPr lang="en-US" sz="900" b="1" kern="200" dirty="0"/>
          </a:p>
        </p:txBody>
      </p:sp>
      <p:sp>
        <p:nvSpPr>
          <p:cNvPr id="181" name="Text Box 259"/>
          <p:cNvSpPr txBox="1">
            <a:spLocks noChangeArrowheads="1"/>
          </p:cNvSpPr>
          <p:nvPr/>
        </p:nvSpPr>
        <p:spPr bwMode="auto">
          <a:xfrm>
            <a:off x="6867078" y="4505070"/>
            <a:ext cx="367161" cy="2308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FL</a:t>
            </a:r>
            <a:endParaRPr lang="en-US" sz="900" b="1" kern="200" dirty="0"/>
          </a:p>
        </p:txBody>
      </p:sp>
      <p:sp>
        <p:nvSpPr>
          <p:cNvPr id="182" name="Text Box 259"/>
          <p:cNvSpPr txBox="1">
            <a:spLocks noChangeArrowheads="1"/>
          </p:cNvSpPr>
          <p:nvPr/>
        </p:nvSpPr>
        <p:spPr bwMode="auto">
          <a:xfrm>
            <a:off x="4191000" y="2819400"/>
            <a:ext cx="444501" cy="2308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KS</a:t>
            </a:r>
            <a:endParaRPr lang="en-US" sz="900" b="1" kern="200" dirty="0"/>
          </a:p>
        </p:txBody>
      </p:sp>
      <p:sp>
        <p:nvSpPr>
          <p:cNvPr id="183" name="Text Box 259"/>
          <p:cNvSpPr txBox="1">
            <a:spLocks noChangeArrowheads="1"/>
          </p:cNvSpPr>
          <p:nvPr/>
        </p:nvSpPr>
        <p:spPr bwMode="auto">
          <a:xfrm>
            <a:off x="5486401" y="3733800"/>
            <a:ext cx="600074" cy="2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MS</a:t>
            </a:r>
            <a:endParaRPr lang="en-US" sz="900" b="1" kern="200" dirty="0"/>
          </a:p>
        </p:txBody>
      </p:sp>
      <p:sp>
        <p:nvSpPr>
          <p:cNvPr id="184" name="Text Box 259"/>
          <p:cNvSpPr txBox="1">
            <a:spLocks noChangeArrowheads="1"/>
          </p:cNvSpPr>
          <p:nvPr/>
        </p:nvSpPr>
        <p:spPr bwMode="auto">
          <a:xfrm>
            <a:off x="5857876" y="3705225"/>
            <a:ext cx="685799" cy="2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AL</a:t>
            </a:r>
            <a:endParaRPr lang="en-US" sz="900" b="1" kern="200" dirty="0"/>
          </a:p>
        </p:txBody>
      </p:sp>
      <p:sp>
        <p:nvSpPr>
          <p:cNvPr id="185" name="Text Box 259"/>
          <p:cNvSpPr txBox="1">
            <a:spLocks noChangeArrowheads="1"/>
          </p:cNvSpPr>
          <p:nvPr/>
        </p:nvSpPr>
        <p:spPr bwMode="auto">
          <a:xfrm>
            <a:off x="5753101" y="3295650"/>
            <a:ext cx="685799" cy="23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900" b="1" kern="200" dirty="0" smtClean="0"/>
              <a:t>TN</a:t>
            </a:r>
            <a:endParaRPr lang="en-US" sz="700" b="1" kern="200" dirty="0"/>
          </a:p>
        </p:txBody>
      </p:sp>
      <p:sp>
        <p:nvSpPr>
          <p:cNvPr id="186" name="Text Box 259"/>
          <p:cNvSpPr txBox="1">
            <a:spLocks noChangeArrowheads="1"/>
          </p:cNvSpPr>
          <p:nvPr/>
        </p:nvSpPr>
        <p:spPr bwMode="auto">
          <a:xfrm>
            <a:off x="6776154" y="3191736"/>
            <a:ext cx="389824" cy="2372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900" b="1" kern="200" dirty="0" smtClean="0"/>
              <a:t>NC</a:t>
            </a:r>
            <a:endParaRPr lang="en-US" sz="700" b="1" kern="200" dirty="0"/>
          </a:p>
        </p:txBody>
      </p:sp>
      <p:sp>
        <p:nvSpPr>
          <p:cNvPr id="187" name="Text Box 259"/>
          <p:cNvSpPr txBox="1">
            <a:spLocks noChangeArrowheads="1"/>
          </p:cNvSpPr>
          <p:nvPr/>
        </p:nvSpPr>
        <p:spPr bwMode="auto">
          <a:xfrm>
            <a:off x="6194726" y="2396294"/>
            <a:ext cx="685799" cy="2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OH</a:t>
            </a:r>
            <a:endParaRPr lang="en-US" sz="900" b="1" kern="200" dirty="0"/>
          </a:p>
        </p:txBody>
      </p:sp>
      <p:sp>
        <p:nvSpPr>
          <p:cNvPr id="188" name="Text Box 259"/>
          <p:cNvSpPr txBox="1">
            <a:spLocks noChangeArrowheads="1"/>
          </p:cNvSpPr>
          <p:nvPr/>
        </p:nvSpPr>
        <p:spPr bwMode="auto">
          <a:xfrm>
            <a:off x="6543676" y="2652707"/>
            <a:ext cx="465934" cy="2308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/>
              <a:t>  </a:t>
            </a:r>
            <a:r>
              <a:rPr lang="en-US" sz="900" b="1" kern="200" dirty="0" smtClean="0"/>
              <a:t>WV</a:t>
            </a:r>
            <a:endParaRPr lang="en-US" sz="900" b="1" kern="200" dirty="0"/>
          </a:p>
        </p:txBody>
      </p:sp>
      <p:sp>
        <p:nvSpPr>
          <p:cNvPr id="189" name="Text Box 259"/>
          <p:cNvSpPr txBox="1">
            <a:spLocks noChangeArrowheads="1"/>
          </p:cNvSpPr>
          <p:nvPr/>
        </p:nvSpPr>
        <p:spPr bwMode="auto">
          <a:xfrm>
            <a:off x="6002800" y="1947446"/>
            <a:ext cx="685799" cy="2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MI</a:t>
            </a:r>
            <a:endParaRPr lang="en-US" sz="900" b="1" kern="200" dirty="0"/>
          </a:p>
        </p:txBody>
      </p:sp>
      <p:sp>
        <p:nvSpPr>
          <p:cNvPr id="190" name="Text Box 259"/>
          <p:cNvSpPr txBox="1">
            <a:spLocks noChangeArrowheads="1"/>
          </p:cNvSpPr>
          <p:nvPr/>
        </p:nvSpPr>
        <p:spPr bwMode="auto">
          <a:xfrm>
            <a:off x="5297267" y="1752600"/>
            <a:ext cx="685799" cy="2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WI</a:t>
            </a:r>
            <a:endParaRPr lang="en-US" sz="900" b="1" kern="200" dirty="0"/>
          </a:p>
        </p:txBody>
      </p:sp>
      <p:sp>
        <p:nvSpPr>
          <p:cNvPr id="158" name="Text Box 259"/>
          <p:cNvSpPr txBox="1">
            <a:spLocks noChangeArrowheads="1"/>
          </p:cNvSpPr>
          <p:nvPr/>
        </p:nvSpPr>
        <p:spPr bwMode="auto">
          <a:xfrm>
            <a:off x="5489193" y="2505075"/>
            <a:ext cx="400435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/>
              <a:t>IL</a:t>
            </a:r>
          </a:p>
          <a:p>
            <a:pPr>
              <a:spcBef>
                <a:spcPts val="0"/>
              </a:spcBef>
            </a:pPr>
            <a:endParaRPr lang="en-US" sz="700" b="1" kern="200" dirty="0"/>
          </a:p>
        </p:txBody>
      </p:sp>
      <p:sp>
        <p:nvSpPr>
          <p:cNvPr id="191" name="Text Box 259"/>
          <p:cNvSpPr txBox="1">
            <a:spLocks noChangeArrowheads="1"/>
          </p:cNvSpPr>
          <p:nvPr/>
        </p:nvSpPr>
        <p:spPr bwMode="auto">
          <a:xfrm>
            <a:off x="5136427" y="4143375"/>
            <a:ext cx="685799" cy="2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LA</a:t>
            </a:r>
            <a:endParaRPr lang="en-US" sz="900" b="1" kern="200" dirty="0"/>
          </a:p>
        </p:txBody>
      </p:sp>
      <p:sp>
        <p:nvSpPr>
          <p:cNvPr id="192" name="Text Box 259"/>
          <p:cNvSpPr txBox="1">
            <a:spLocks noChangeArrowheads="1"/>
          </p:cNvSpPr>
          <p:nvPr/>
        </p:nvSpPr>
        <p:spPr bwMode="auto">
          <a:xfrm>
            <a:off x="3181351" y="3547647"/>
            <a:ext cx="685799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/>
              <a:t>NM</a:t>
            </a:r>
          </a:p>
          <a:p>
            <a:pPr>
              <a:spcBef>
                <a:spcPts val="0"/>
              </a:spcBef>
            </a:pPr>
            <a:r>
              <a:rPr lang="en-US" sz="700" b="1" kern="200" dirty="0" smtClean="0"/>
              <a:t> </a:t>
            </a:r>
            <a:endParaRPr lang="en-US" sz="700" b="1" kern="200" dirty="0"/>
          </a:p>
        </p:txBody>
      </p:sp>
      <p:sp>
        <p:nvSpPr>
          <p:cNvPr id="193" name="Text Box 259"/>
          <p:cNvSpPr txBox="1">
            <a:spLocks noChangeArrowheads="1"/>
          </p:cNvSpPr>
          <p:nvPr/>
        </p:nvSpPr>
        <p:spPr bwMode="auto">
          <a:xfrm>
            <a:off x="2616242" y="2571750"/>
            <a:ext cx="349211" cy="2308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UT</a:t>
            </a:r>
            <a:endParaRPr lang="en-US" sz="900" b="1" kern="200" dirty="0"/>
          </a:p>
        </p:txBody>
      </p:sp>
      <p:sp>
        <p:nvSpPr>
          <p:cNvPr id="194" name="Text Box 259"/>
          <p:cNvSpPr txBox="1">
            <a:spLocks noChangeArrowheads="1"/>
          </p:cNvSpPr>
          <p:nvPr/>
        </p:nvSpPr>
        <p:spPr bwMode="auto">
          <a:xfrm>
            <a:off x="2933702" y="1363397"/>
            <a:ext cx="685799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/>
              <a:t>MT</a:t>
            </a:r>
          </a:p>
          <a:p>
            <a:pPr>
              <a:spcBef>
                <a:spcPts val="0"/>
              </a:spcBef>
            </a:pPr>
            <a:endParaRPr lang="en-US" sz="700" b="1" kern="200" dirty="0"/>
          </a:p>
        </p:txBody>
      </p:sp>
      <p:sp>
        <p:nvSpPr>
          <p:cNvPr id="196" name="Text Box 259"/>
          <p:cNvSpPr txBox="1">
            <a:spLocks noChangeArrowheads="1"/>
          </p:cNvSpPr>
          <p:nvPr/>
        </p:nvSpPr>
        <p:spPr bwMode="auto">
          <a:xfrm>
            <a:off x="4027308" y="1295400"/>
            <a:ext cx="615246" cy="2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ND</a:t>
            </a:r>
            <a:endParaRPr lang="en-US" sz="900" b="1" kern="200" dirty="0"/>
          </a:p>
        </p:txBody>
      </p:sp>
      <p:sp>
        <p:nvSpPr>
          <p:cNvPr id="197" name="Text Box 259"/>
          <p:cNvSpPr txBox="1">
            <a:spLocks noChangeArrowheads="1"/>
          </p:cNvSpPr>
          <p:nvPr/>
        </p:nvSpPr>
        <p:spPr bwMode="auto">
          <a:xfrm>
            <a:off x="4027308" y="1828800"/>
            <a:ext cx="615246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/>
              <a:t>SD</a:t>
            </a:r>
          </a:p>
          <a:p>
            <a:pPr>
              <a:spcBef>
                <a:spcPts val="0"/>
              </a:spcBef>
            </a:pPr>
            <a:r>
              <a:rPr lang="en-US" sz="700" b="1" kern="200" dirty="0" smtClean="0"/>
              <a:t> </a:t>
            </a:r>
            <a:endParaRPr lang="en-US" sz="700" b="1" kern="200" dirty="0"/>
          </a:p>
        </p:txBody>
      </p:sp>
      <p:sp>
        <p:nvSpPr>
          <p:cNvPr id="175" name="Text Box 259"/>
          <p:cNvSpPr txBox="1">
            <a:spLocks noChangeArrowheads="1"/>
          </p:cNvSpPr>
          <p:nvPr/>
        </p:nvSpPr>
        <p:spPr bwMode="auto">
          <a:xfrm>
            <a:off x="4892850" y="2239564"/>
            <a:ext cx="685799" cy="23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IA</a:t>
            </a:r>
            <a:endParaRPr lang="en-US" sz="900" b="1" kern="200" dirty="0"/>
          </a:p>
        </p:txBody>
      </p:sp>
      <p:sp>
        <p:nvSpPr>
          <p:cNvPr id="198" name="Text Box 259"/>
          <p:cNvSpPr txBox="1">
            <a:spLocks noChangeArrowheads="1"/>
          </p:cNvSpPr>
          <p:nvPr/>
        </p:nvSpPr>
        <p:spPr bwMode="auto">
          <a:xfrm>
            <a:off x="6929440" y="2819400"/>
            <a:ext cx="349250" cy="23082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900" b="1" kern="200" dirty="0" smtClean="0"/>
              <a:t>VA</a:t>
            </a:r>
            <a:endParaRPr lang="en-US" sz="900" b="1" kern="200" dirty="0"/>
          </a:p>
        </p:txBody>
      </p:sp>
      <p:sp>
        <p:nvSpPr>
          <p:cNvPr id="200" name="Rectangle 425"/>
          <p:cNvSpPr>
            <a:spLocks noChangeArrowheads="1"/>
          </p:cNvSpPr>
          <p:nvPr/>
        </p:nvSpPr>
        <p:spPr bwMode="auto">
          <a:xfrm>
            <a:off x="4894267" y="6007029"/>
            <a:ext cx="341482" cy="309131"/>
          </a:xfrm>
          <a:prstGeom prst="rect">
            <a:avLst/>
          </a:prstGeom>
          <a:solidFill>
            <a:schemeClr val="bg1">
              <a:lumMod val="85000"/>
            </a:schemeClr>
          </a:solid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" name="Text Box 423"/>
          <p:cNvSpPr txBox="1">
            <a:spLocks noChangeArrowheads="1"/>
          </p:cNvSpPr>
          <p:nvPr/>
        </p:nvSpPr>
        <p:spPr bwMode="auto">
          <a:xfrm>
            <a:off x="644482" y="6085331"/>
            <a:ext cx="4233197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1600" b="1" dirty="0" smtClean="0"/>
              <a:t>State Tuition Waiver Legislation </a:t>
            </a:r>
            <a:endParaRPr lang="en-US" sz="1600" b="1" dirty="0"/>
          </a:p>
        </p:txBody>
      </p:sp>
      <p:sp>
        <p:nvSpPr>
          <p:cNvPr id="205" name="Text Box 314"/>
          <p:cNvSpPr txBox="1">
            <a:spLocks noChangeArrowheads="1"/>
          </p:cNvSpPr>
          <p:nvPr/>
        </p:nvSpPr>
        <p:spPr bwMode="auto">
          <a:xfrm>
            <a:off x="7998723" y="1966908"/>
            <a:ext cx="342987" cy="2372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900" b="1" dirty="0" smtClean="0"/>
              <a:t>RI</a:t>
            </a:r>
            <a:endParaRPr lang="en-US" sz="700" b="1" dirty="0"/>
          </a:p>
        </p:txBody>
      </p:sp>
      <p:sp>
        <p:nvSpPr>
          <p:cNvPr id="206" name="Text Box 259"/>
          <p:cNvSpPr txBox="1">
            <a:spLocks noChangeArrowheads="1"/>
          </p:cNvSpPr>
          <p:nvPr/>
        </p:nvSpPr>
        <p:spPr bwMode="auto">
          <a:xfrm>
            <a:off x="1067269" y="4043349"/>
            <a:ext cx="342899" cy="21544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800" b="1" kern="200" dirty="0" smtClean="0"/>
              <a:t>AK</a:t>
            </a:r>
            <a:endParaRPr lang="en-US" sz="800" b="1" kern="200" dirty="0"/>
          </a:p>
        </p:txBody>
      </p:sp>
      <p:sp>
        <p:nvSpPr>
          <p:cNvPr id="207" name="Text Box 259"/>
          <p:cNvSpPr txBox="1">
            <a:spLocks noChangeArrowheads="1"/>
          </p:cNvSpPr>
          <p:nvPr/>
        </p:nvSpPr>
        <p:spPr bwMode="auto">
          <a:xfrm>
            <a:off x="4446726" y="3412001"/>
            <a:ext cx="342899" cy="21544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800" b="1" kern="200" dirty="0" smtClean="0"/>
              <a:t>OK</a:t>
            </a:r>
            <a:endParaRPr lang="en-US" sz="800" b="1" kern="200" dirty="0"/>
          </a:p>
        </p:txBody>
      </p:sp>
      <p:sp>
        <p:nvSpPr>
          <p:cNvPr id="208" name="Text Box 259"/>
          <p:cNvSpPr txBox="1">
            <a:spLocks noChangeArrowheads="1"/>
          </p:cNvSpPr>
          <p:nvPr/>
        </p:nvSpPr>
        <p:spPr bwMode="auto">
          <a:xfrm>
            <a:off x="4782988" y="1469377"/>
            <a:ext cx="376009" cy="21544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pPr>
              <a:spcBef>
                <a:spcPts val="0"/>
              </a:spcBef>
            </a:pPr>
            <a:r>
              <a:rPr lang="en-US" sz="800" b="1" kern="200" dirty="0" smtClean="0"/>
              <a:t>MN</a:t>
            </a:r>
            <a:endParaRPr lang="en-US" sz="800" b="1" kern="200" dirty="0"/>
          </a:p>
        </p:txBody>
      </p:sp>
      <p:sp>
        <p:nvSpPr>
          <p:cNvPr id="209" name="Text Box 423"/>
          <p:cNvSpPr txBox="1">
            <a:spLocks noChangeArrowheads="1"/>
          </p:cNvSpPr>
          <p:nvPr/>
        </p:nvSpPr>
        <p:spPr bwMode="auto">
          <a:xfrm>
            <a:off x="5324015" y="6010719"/>
            <a:ext cx="1241888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1600" b="1" dirty="0" smtClean="0"/>
              <a:t>Unknown </a:t>
            </a:r>
            <a:endParaRPr lang="en-US" sz="1600" b="1" dirty="0"/>
          </a:p>
        </p:txBody>
      </p:sp>
      <p:sp>
        <p:nvSpPr>
          <p:cNvPr id="210" name="Text Box 423"/>
          <p:cNvSpPr txBox="1">
            <a:spLocks noChangeArrowheads="1"/>
          </p:cNvSpPr>
          <p:nvPr/>
        </p:nvSpPr>
        <p:spPr bwMode="auto">
          <a:xfrm>
            <a:off x="5235749" y="5195222"/>
            <a:ext cx="4233197" cy="3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6" tIns="45718" rIns="91436" bIns="45718">
            <a:spAutoFit/>
          </a:bodyPr>
          <a:lstStyle/>
          <a:p>
            <a:r>
              <a:rPr lang="en-US" sz="1600" b="1" dirty="0" smtClean="0"/>
              <a:t>Some college based support program(s)</a:t>
            </a:r>
            <a:endParaRPr lang="en-US" sz="1600" b="1" dirty="0"/>
          </a:p>
        </p:txBody>
      </p:sp>
      <p:sp>
        <p:nvSpPr>
          <p:cNvPr id="212" name="Rectangle 425"/>
          <p:cNvSpPr>
            <a:spLocks noChangeArrowheads="1"/>
          </p:cNvSpPr>
          <p:nvPr/>
        </p:nvSpPr>
        <p:spPr bwMode="auto">
          <a:xfrm>
            <a:off x="450380" y="5667260"/>
            <a:ext cx="346502" cy="2957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1651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36" tIns="45718" rIns="91436" bIns="45718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DF2B7A-09E3-4377-A6A1-CED88BF5C6E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68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28600" y="166728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b="1" i="0" dirty="0">
                <a:ea typeface="Times New Roman" pitchFamily="18" charset="0"/>
                <a:cs typeface="Arial" charset="0"/>
              </a:rPr>
              <a:t>Achieving </a:t>
            </a:r>
            <a:r>
              <a:rPr lang="en-US" b="1" i="0" dirty="0" smtClean="0">
                <a:ea typeface="Times New Roman" pitchFamily="18" charset="0"/>
                <a:cs typeface="Arial" charset="0"/>
              </a:rPr>
              <a:t> Improved Higher Education Outcomes</a:t>
            </a:r>
            <a:r>
              <a:rPr lang="en-US" dirty="0">
                <a:ea typeface="Times New Roman" pitchFamily="18" charset="0"/>
                <a:cs typeface="Arial" charset="0"/>
              </a:rPr>
              <a:t> </a:t>
            </a:r>
            <a:r>
              <a:rPr lang="en-US" b="1" dirty="0" smtClean="0">
                <a:ea typeface="Times New Roman" pitchFamily="18" charset="0"/>
                <a:cs typeface="Arial" charset="0"/>
              </a:rPr>
              <a:t>for Students from Foster Care by</a:t>
            </a:r>
            <a:r>
              <a:rPr lang="en-US" b="1" dirty="0">
                <a:ea typeface="Times New Roman" pitchFamily="18" charset="0"/>
                <a:cs typeface="Arial" charset="0"/>
              </a:rPr>
              <a:t>…..</a:t>
            </a:r>
            <a:endParaRPr lang="en-US" i="0" dirty="0">
              <a:ea typeface="Times New Roman" pitchFamily="18" charset="0"/>
              <a:cs typeface="Arial" charset="0"/>
            </a:endParaRPr>
          </a:p>
          <a:p>
            <a:pPr eaLnBrk="0" hangingPunct="0"/>
            <a:endParaRPr lang="en-US" sz="1800" i="0" dirty="0">
              <a:ea typeface="Times New Roman" pitchFamily="18" charset="0"/>
              <a:cs typeface="Arial" charset="0"/>
            </a:endParaRPr>
          </a:p>
        </p:txBody>
      </p:sp>
      <p:sp>
        <p:nvSpPr>
          <p:cNvPr id="15363" name="Oval 2"/>
          <p:cNvSpPr>
            <a:spLocks noChangeArrowheads="1"/>
          </p:cNvSpPr>
          <p:nvPr/>
        </p:nvSpPr>
        <p:spPr bwMode="auto">
          <a:xfrm>
            <a:off x="3429000" y="1530350"/>
            <a:ext cx="2057400" cy="1212850"/>
          </a:xfrm>
          <a:prstGeom prst="ellipse">
            <a:avLst/>
          </a:prstGeom>
          <a:noFill/>
          <a:ln w="38100" cmpd="dbl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4" name="Oval 3"/>
          <p:cNvSpPr>
            <a:spLocks noChangeArrowheads="1"/>
          </p:cNvSpPr>
          <p:nvPr/>
        </p:nvSpPr>
        <p:spPr bwMode="auto">
          <a:xfrm>
            <a:off x="6553200" y="2743200"/>
            <a:ext cx="1816100" cy="1135063"/>
          </a:xfrm>
          <a:prstGeom prst="ellipse">
            <a:avLst/>
          </a:prstGeom>
          <a:noFill/>
          <a:ln w="38100" cmpd="dbl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457200" y="2590800"/>
            <a:ext cx="2057400" cy="1136650"/>
          </a:xfrm>
          <a:prstGeom prst="ellipse">
            <a:avLst/>
          </a:prstGeom>
          <a:solidFill>
            <a:srgbClr val="FFFFFF"/>
          </a:solidFill>
          <a:ln w="38100" cmpd="dbl">
            <a:solidFill>
              <a:srgbClr val="99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4648200" y="4267200"/>
            <a:ext cx="1858963" cy="1192213"/>
          </a:xfrm>
          <a:prstGeom prst="ellipse">
            <a:avLst/>
          </a:prstGeom>
          <a:noFill/>
          <a:ln w="38100" cmpd="dbl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 sz="1800" i="0">
              <a:cs typeface="Arial" charset="0"/>
            </a:endParaRPr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2209800" y="4343400"/>
            <a:ext cx="1836738" cy="1077913"/>
          </a:xfrm>
          <a:prstGeom prst="ellipse">
            <a:avLst/>
          </a:prstGeom>
          <a:solidFill>
            <a:srgbClr val="FFFFFF"/>
          </a:solidFill>
          <a:ln w="38100" cmpd="dbl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6248400" y="3017372"/>
            <a:ext cx="243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i="0" dirty="0">
                <a:ea typeface="Times New Roman" pitchFamily="18" charset="0"/>
                <a:cs typeface="Arial" charset="0"/>
              </a:rPr>
              <a:t>Financial Aid Options </a:t>
            </a:r>
            <a:endParaRPr lang="en-US" sz="1400" b="1" i="0" dirty="0" smtClean="0">
              <a:ea typeface="Times New Roman" pitchFamily="18" charset="0"/>
              <a:cs typeface="Arial" charset="0"/>
            </a:endParaRPr>
          </a:p>
          <a:p>
            <a:pPr algn="ctr"/>
            <a:r>
              <a:rPr lang="en-US" sz="1400" b="1" i="0" dirty="0" smtClean="0">
                <a:ea typeface="Times New Roman" pitchFamily="18" charset="0"/>
                <a:cs typeface="Arial" charset="0"/>
              </a:rPr>
              <a:t>&amp; </a:t>
            </a:r>
            <a:r>
              <a:rPr lang="en-US" sz="1400" b="1" i="0" dirty="0">
                <a:ea typeface="Times New Roman" pitchFamily="18" charset="0"/>
                <a:cs typeface="Arial" charset="0"/>
              </a:rPr>
              <a:t>Packaging </a:t>
            </a:r>
            <a:r>
              <a:rPr lang="en-US" sz="1400" b="1" dirty="0">
                <a:ea typeface="Times New Roman" pitchFamily="18" charset="0"/>
                <a:cs typeface="Arial" charset="0"/>
              </a:rPr>
              <a:t> </a:t>
            </a:r>
            <a:r>
              <a:rPr lang="en-US" sz="1400" b="1" dirty="0" smtClean="0">
                <a:ea typeface="Times New Roman" pitchFamily="18" charset="0"/>
                <a:cs typeface="Arial" charset="0"/>
              </a:rPr>
              <a:t>Skills</a:t>
            </a:r>
            <a:endParaRPr lang="en-US" sz="1400" i="0" dirty="0">
              <a:ea typeface="Times New Roman" pitchFamily="18" charset="0"/>
              <a:cs typeface="Arial" charset="0"/>
            </a:endParaRP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6858000" y="2590800"/>
            <a:ext cx="1143000" cy="257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Expanding</a:t>
            </a:r>
          </a:p>
        </p:txBody>
      </p:sp>
      <p:sp>
        <p:nvSpPr>
          <p:cNvPr id="15370" name="Rectangle 11"/>
          <p:cNvSpPr>
            <a:spLocks noChangeArrowheads="1"/>
          </p:cNvSpPr>
          <p:nvPr/>
        </p:nvSpPr>
        <p:spPr bwMode="auto">
          <a:xfrm>
            <a:off x="3218010" y="1826926"/>
            <a:ext cx="25635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 i="0" dirty="0" smtClean="0">
                <a:ea typeface="Times New Roman" pitchFamily="18" charset="0"/>
                <a:cs typeface="Arial" charset="0"/>
              </a:rPr>
              <a:t>           Collaborative            </a:t>
            </a:r>
          </a:p>
          <a:p>
            <a:pPr algn="ctr"/>
            <a:r>
              <a:rPr lang="en-US" sz="1600" b="1" i="0" dirty="0" smtClean="0">
                <a:ea typeface="Times New Roman" pitchFamily="18" charset="0"/>
                <a:cs typeface="Arial" charset="0"/>
              </a:rPr>
              <a:t>Partnerships</a:t>
            </a:r>
            <a:endParaRPr lang="en-US" sz="1600" i="0" dirty="0">
              <a:ea typeface="Times New Roman" pitchFamily="18" charset="0"/>
              <a:cs typeface="Arial" charset="0"/>
            </a:endParaRPr>
          </a:p>
        </p:txBody>
      </p:sp>
      <p:sp>
        <p:nvSpPr>
          <p:cNvPr id="15371" name="WordArt 12"/>
          <p:cNvSpPr>
            <a:spLocks noChangeArrowheads="1" noChangeShapeType="1" noTextEdit="1"/>
          </p:cNvSpPr>
          <p:nvPr/>
        </p:nvSpPr>
        <p:spPr bwMode="auto">
          <a:xfrm>
            <a:off x="3886200" y="1371600"/>
            <a:ext cx="1066800" cy="2190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Forming</a:t>
            </a: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457200" y="2757250"/>
            <a:ext cx="2057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i="0" dirty="0">
                <a:ea typeface="Times New Roman" pitchFamily="18" charset="0"/>
                <a:cs typeface="Arial" charset="0"/>
              </a:rPr>
              <a:t>Institutional </a:t>
            </a:r>
            <a:r>
              <a:rPr lang="en-US" sz="1400" b="1" i="0" dirty="0" smtClean="0">
                <a:ea typeface="Times New Roman" pitchFamily="18" charset="0"/>
                <a:cs typeface="Arial" charset="0"/>
              </a:rPr>
              <a:t>Models &amp; State Systems Approaches </a:t>
            </a:r>
            <a:endParaRPr lang="en-US" sz="1400" i="0" dirty="0">
              <a:ea typeface="Times New Roman" pitchFamily="18" charset="0"/>
              <a:cs typeface="Arial" charset="0"/>
            </a:endParaRPr>
          </a:p>
        </p:txBody>
      </p:sp>
      <p:sp>
        <p:nvSpPr>
          <p:cNvPr id="15373" name="WordArt 16"/>
          <p:cNvSpPr>
            <a:spLocks noChangeArrowheads="1" noChangeShapeType="1" noTextEdit="1"/>
          </p:cNvSpPr>
          <p:nvPr/>
        </p:nvSpPr>
        <p:spPr bwMode="auto">
          <a:xfrm>
            <a:off x="838200" y="2438400"/>
            <a:ext cx="1209675" cy="257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Spreading</a:t>
            </a:r>
          </a:p>
        </p:txBody>
      </p:sp>
      <p:sp>
        <p:nvSpPr>
          <p:cNvPr id="15374" name="Rectangle 17"/>
          <p:cNvSpPr>
            <a:spLocks noChangeArrowheads="1"/>
          </p:cNvSpPr>
          <p:nvPr/>
        </p:nvSpPr>
        <p:spPr bwMode="auto">
          <a:xfrm>
            <a:off x="1295400" y="4541372"/>
            <a:ext cx="373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b="1" dirty="0">
                <a:ea typeface="Times New Roman" pitchFamily="18" charset="0"/>
                <a:cs typeface="Arial" charset="0"/>
              </a:rPr>
              <a:t> </a:t>
            </a:r>
            <a:r>
              <a:rPr lang="en-US" sz="1400" b="1" i="0" dirty="0" smtClean="0">
                <a:ea typeface="Times New Roman" pitchFamily="18" charset="0"/>
                <a:cs typeface="Arial" charset="0"/>
              </a:rPr>
              <a:t>Information</a:t>
            </a:r>
            <a:r>
              <a:rPr lang="en-US" sz="1400" b="1" i="0" dirty="0">
                <a:ea typeface="Times New Roman" pitchFamily="18" charset="0"/>
                <a:cs typeface="Arial" charset="0"/>
              </a:rPr>
              <a:t>, Tools &amp;                                   Strategic Consultation</a:t>
            </a:r>
            <a:endParaRPr lang="en-US" sz="1400" i="0" dirty="0">
              <a:ea typeface="Times New Roman" pitchFamily="18" charset="0"/>
              <a:cs typeface="Arial" charset="0"/>
            </a:endParaRPr>
          </a:p>
        </p:txBody>
      </p:sp>
      <p:sp>
        <p:nvSpPr>
          <p:cNvPr id="15375" name="WordArt 18"/>
          <p:cNvSpPr>
            <a:spLocks noChangeArrowheads="1" noChangeShapeType="1" noTextEdit="1"/>
          </p:cNvSpPr>
          <p:nvPr/>
        </p:nvSpPr>
        <p:spPr bwMode="auto">
          <a:xfrm>
            <a:off x="2590800" y="4191000"/>
            <a:ext cx="1133475" cy="257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Providing</a:t>
            </a:r>
          </a:p>
        </p:txBody>
      </p:sp>
      <p:sp>
        <p:nvSpPr>
          <p:cNvPr id="15376" name="Rectangle 19"/>
          <p:cNvSpPr>
            <a:spLocks noChangeArrowheads="1"/>
          </p:cNvSpPr>
          <p:nvPr/>
        </p:nvSpPr>
        <p:spPr bwMode="auto">
          <a:xfrm>
            <a:off x="4648200" y="4541372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i="0" dirty="0" smtClean="0">
                <a:ea typeface="Times New Roman" pitchFamily="18" charset="0"/>
                <a:cs typeface="Arial" charset="0"/>
              </a:rPr>
              <a:t>State </a:t>
            </a:r>
            <a:r>
              <a:rPr lang="en-US" sz="1400" b="1" i="0" dirty="0">
                <a:ea typeface="Times New Roman" pitchFamily="18" charset="0"/>
                <a:cs typeface="Arial" charset="0"/>
              </a:rPr>
              <a:t>&amp; Federal</a:t>
            </a:r>
          </a:p>
          <a:p>
            <a:pPr algn="ctr" eaLnBrk="0" hangingPunct="0"/>
            <a:r>
              <a:rPr lang="en-US" sz="1400" b="1" dirty="0">
                <a:ea typeface="Times New Roman" pitchFamily="18" charset="0"/>
                <a:cs typeface="Arial" charset="0"/>
              </a:rPr>
              <a:t>Policy Initiatives</a:t>
            </a:r>
            <a:endParaRPr lang="en-US" sz="1400" b="1" i="0" dirty="0">
              <a:ea typeface="Times New Roman" pitchFamily="18" charset="0"/>
              <a:cs typeface="Arial" charset="0"/>
            </a:endParaRPr>
          </a:p>
        </p:txBody>
      </p:sp>
      <p:sp>
        <p:nvSpPr>
          <p:cNvPr id="15377" name="WordArt 20"/>
          <p:cNvSpPr>
            <a:spLocks noChangeArrowheads="1" noChangeShapeType="1" noTextEdit="1"/>
          </p:cNvSpPr>
          <p:nvPr/>
        </p:nvSpPr>
        <p:spPr bwMode="auto">
          <a:xfrm>
            <a:off x="4953000" y="4114800"/>
            <a:ext cx="1247775" cy="2571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1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Promoting</a:t>
            </a:r>
          </a:p>
        </p:txBody>
      </p:sp>
      <p:sp>
        <p:nvSpPr>
          <p:cNvPr id="15378" name="Curved Left Arrow 30"/>
          <p:cNvSpPr>
            <a:spLocks noChangeArrowheads="1"/>
          </p:cNvSpPr>
          <p:nvPr/>
        </p:nvSpPr>
        <p:spPr bwMode="auto">
          <a:xfrm rot="-3765479">
            <a:off x="5953126" y="500062"/>
            <a:ext cx="533400" cy="2320925"/>
          </a:xfrm>
          <a:prstGeom prst="curvedLeftArrow">
            <a:avLst>
              <a:gd name="adj1" fmla="val 24999"/>
              <a:gd name="adj2" fmla="val 49978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79" name="Curved Left Arrow 31"/>
          <p:cNvSpPr>
            <a:spLocks noChangeArrowheads="1"/>
          </p:cNvSpPr>
          <p:nvPr/>
        </p:nvSpPr>
        <p:spPr bwMode="auto">
          <a:xfrm rot="-6425586">
            <a:off x="1954213" y="446087"/>
            <a:ext cx="533400" cy="2320925"/>
          </a:xfrm>
          <a:prstGeom prst="curvedLeftArrow">
            <a:avLst>
              <a:gd name="adj1" fmla="val 24999"/>
              <a:gd name="adj2" fmla="val 49978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80" name="Curved Left Arrow 32"/>
          <p:cNvSpPr>
            <a:spLocks noChangeArrowheads="1"/>
          </p:cNvSpPr>
          <p:nvPr/>
        </p:nvSpPr>
        <p:spPr bwMode="auto">
          <a:xfrm rot="8316057">
            <a:off x="887413" y="3341688"/>
            <a:ext cx="533400" cy="2320925"/>
          </a:xfrm>
          <a:prstGeom prst="curvedLeftArrow">
            <a:avLst>
              <a:gd name="adj1" fmla="val 24999"/>
              <a:gd name="adj2" fmla="val 49978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81" name="Curved Left Arrow 33"/>
          <p:cNvSpPr>
            <a:spLocks noChangeArrowheads="1"/>
          </p:cNvSpPr>
          <p:nvPr/>
        </p:nvSpPr>
        <p:spPr bwMode="auto">
          <a:xfrm rot="2977842">
            <a:off x="7285038" y="3516312"/>
            <a:ext cx="533400" cy="2320925"/>
          </a:xfrm>
          <a:prstGeom prst="curvedLeftArrow">
            <a:avLst>
              <a:gd name="adj1" fmla="val 24999"/>
              <a:gd name="adj2" fmla="val 49978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382" name="Curved Left Arrow 34"/>
          <p:cNvSpPr>
            <a:spLocks noChangeArrowheads="1"/>
          </p:cNvSpPr>
          <p:nvPr/>
        </p:nvSpPr>
        <p:spPr bwMode="auto">
          <a:xfrm rot="5400000">
            <a:off x="4000500" y="4686300"/>
            <a:ext cx="457200" cy="20574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869" y="2852738"/>
            <a:ext cx="3733800" cy="105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3DF25-DAB2-4682-8981-0E5026C71D7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8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458200" cy="1143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Higher Education  - Advocating for Improved Supports to Students from Foster Care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" y="0"/>
            <a:ext cx="5700" cy="461665"/>
            <a:chOff x="0" y="0"/>
            <a:chExt cx="4275" cy="615553"/>
          </a:xfrm>
        </p:grpSpPr>
        <p:sp>
          <p:nvSpPr>
            <p:cNvPr id="16402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4275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dirty="0"/>
            </a:p>
          </p:txBody>
        </p:sp>
        <p:sp>
          <p:nvSpPr>
            <p:cNvPr id="16403" name="Rectangle 10"/>
            <p:cNvSpPr>
              <a:spLocks noChangeArrowheads="1"/>
            </p:cNvSpPr>
            <p:nvPr/>
          </p:nvSpPr>
          <p:spPr bwMode="auto">
            <a:xfrm>
              <a:off x="0" y="0"/>
              <a:ext cx="4275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6389" name="Picture 13" descr="http://www.nasfaa.org/redesign/images/header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32226"/>
            <a:ext cx="4154424" cy="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14"/>
          <p:cNvSpPr>
            <a:spLocks noChangeArrowheads="1"/>
          </p:cNvSpPr>
          <p:nvPr/>
        </p:nvSpPr>
        <p:spPr bwMode="auto">
          <a:xfrm>
            <a:off x="3554413" y="188595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6391" name="Picture 15" descr="http://scholarshipproviders.org/Content/Content/6/Images/Pathways%20to%20College%20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835241"/>
            <a:ext cx="1044575" cy="158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Rectangle 20"/>
          <p:cNvSpPr>
            <a:spLocks noChangeArrowheads="1"/>
          </p:cNvSpPr>
          <p:nvPr/>
        </p:nvSpPr>
        <p:spPr bwMode="auto">
          <a:xfrm>
            <a:off x="1103313" y="3108325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16394" name="Picture 22" descr="Council for Opportunity in Educatio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6048" y="4876800"/>
            <a:ext cx="3883152" cy="47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8" descr="nspasmallogo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2166" y="4662597"/>
            <a:ext cx="1487488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53200" y="6383783"/>
            <a:ext cx="2133600" cy="365125"/>
          </a:xfrm>
          <a:noFill/>
        </p:spPr>
        <p:txBody>
          <a:bodyPr/>
          <a:lstStyle/>
          <a:p>
            <a:fld id="{F5170760-5022-42DC-81D1-64204C778AB0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16398" name="Picture 20" descr="National College Access Network">
            <a:hlinkClick r:id="rId7" tooltip="National College Access Network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87977" y="3832225"/>
            <a:ext cx="2842343" cy="69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24" descr="Site Logo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4801" y="1371601"/>
            <a:ext cx="990599" cy="206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26" descr="IHEP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0" y="1534272"/>
            <a:ext cx="1981919" cy="47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matcmadison.edu/files/users/wbessette/aacc-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53200" y="1333656"/>
            <a:ext cx="1180311" cy="1304211"/>
          </a:xfrm>
          <a:prstGeom prst="rect">
            <a:avLst/>
          </a:prstGeom>
          <a:noFill/>
        </p:spPr>
      </p:pic>
      <p:pic>
        <p:nvPicPr>
          <p:cNvPr id="5122" name="Picture 2" descr="http://grants.mcdowell.groupfusion.net/modules/groups/homepagefiles/announcement/-1367425.gif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5688690"/>
            <a:ext cx="1905000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79546" y="5819622"/>
            <a:ext cx="16367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/>
              <a:t>National Council for</a:t>
            </a:r>
            <a:endParaRPr lang="en-US" sz="1100" dirty="0"/>
          </a:p>
          <a:p>
            <a:pPr algn="ctr"/>
            <a:r>
              <a:rPr lang="en-US" sz="1100" b="1" dirty="0"/>
              <a:t>Community and</a:t>
            </a:r>
            <a:endParaRPr lang="en-US" sz="1100" dirty="0"/>
          </a:p>
          <a:p>
            <a:pPr algn="ctr"/>
            <a:r>
              <a:rPr lang="en-US" sz="1100" b="1" dirty="0"/>
              <a:t>Education Partnerships</a:t>
            </a:r>
            <a:endParaRPr lang="en-US" sz="1100" dirty="0"/>
          </a:p>
        </p:txBody>
      </p:sp>
      <p:pic>
        <p:nvPicPr>
          <p:cNvPr id="5124" name="Picture 4" descr="http://business.siu.edu/_common/images/news/2012/04-12-01.jpg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76" y="5688691"/>
            <a:ext cx="2598144" cy="10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symplicity.com/assets/Logo_-_NASPA.jpg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41304"/>
            <a:ext cx="27622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fostercareandeducation.org/portals/0/ABA_logo_sm.jpg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124" y="2680485"/>
            <a:ext cx="3457289" cy="85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381000" y="1295401"/>
            <a:ext cx="8458200" cy="1470025"/>
          </a:xfrm>
        </p:spPr>
        <p:txBody>
          <a:bodyPr/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 smtClean="0">
              <a:solidFill>
                <a:srgbClr val="CC3300"/>
              </a:solidFill>
              <a:latin typeface="Allegro BT" pitchFamily="82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8A7381-27D4-4134-AF51-9B29B34AAF10}" type="slidenum">
              <a:rPr lang="en-US" smtClean="0"/>
              <a:pPr/>
              <a:t>7</a:t>
            </a:fld>
            <a:endParaRPr lang="en-US" dirty="0" smtClean="0"/>
          </a:p>
        </p:txBody>
      </p:sp>
      <p:pic>
        <p:nvPicPr>
          <p:cNvPr id="81922" name="Picture 2" descr="http://www.casey.org/resources/publications/Images/SupportingSucces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1087676" y="-4529138"/>
            <a:ext cx="1619251" cy="2295525"/>
          </a:xfrm>
          <a:prstGeom prst="rect">
            <a:avLst/>
          </a:prstGeom>
          <a:noFill/>
        </p:spPr>
      </p:pic>
      <p:pic>
        <p:nvPicPr>
          <p:cNvPr id="81924" name="Picture 4" descr="http://www.casey.org/resources/publications/Images/SupportingSucces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1087676" y="-4529138"/>
            <a:ext cx="1619251" cy="2295525"/>
          </a:xfrm>
          <a:prstGeom prst="rect">
            <a:avLst/>
          </a:prstGeom>
          <a:noFill/>
        </p:spPr>
      </p:pic>
      <p:pic>
        <p:nvPicPr>
          <p:cNvPr id="81926" name="Picture 6" descr="http://www.casey.org/resources/publications/Images/SupportingSucces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1087676" y="-4529138"/>
            <a:ext cx="1619251" cy="2295525"/>
          </a:xfrm>
          <a:prstGeom prst="rect">
            <a:avLst/>
          </a:prstGeom>
          <a:noFill/>
        </p:spPr>
      </p:pic>
      <p:pic>
        <p:nvPicPr>
          <p:cNvPr id="81928" name="Picture 8" descr="http://www.casey.org/resources/publications/Images/SupportingSucces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1087676" y="-4529138"/>
            <a:ext cx="1619251" cy="2295525"/>
          </a:xfrm>
          <a:prstGeom prst="rect">
            <a:avLst/>
          </a:prstGeom>
          <a:noFill/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5484" y="304800"/>
            <a:ext cx="3609315" cy="476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Providing Effective Financial Aid Assistance to Students from Foster Care and Unaccompanied Homeless Youth: A Key to Higher Education Access and Success (2009). Seattle: Casey Family Program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3628931" cy="469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3DF25-DAB2-4682-8981-0E5026C71D7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/>
              <a:t>‘The risk is in not doing this work!’</a:t>
            </a:r>
          </a:p>
          <a:p>
            <a:endParaRPr lang="en-US" sz="1600" dirty="0" smtClean="0"/>
          </a:p>
          <a:p>
            <a:r>
              <a:rPr lang="en-US" sz="1600" dirty="0" smtClean="0"/>
              <a:t>                                                          Paul </a:t>
            </a:r>
            <a:r>
              <a:rPr lang="en-US" sz="1600" dirty="0"/>
              <a:t>Tudor </a:t>
            </a:r>
            <a:r>
              <a:rPr lang="en-US" sz="1600" dirty="0" smtClean="0"/>
              <a:t>Jones, Founder of the </a:t>
            </a:r>
            <a:r>
              <a:rPr lang="en-US" sz="1600" i="1" dirty="0" smtClean="0"/>
              <a:t>Robin </a:t>
            </a:r>
            <a:r>
              <a:rPr lang="en-US" sz="1600" i="1" dirty="0"/>
              <a:t>Hood Foundation</a:t>
            </a:r>
            <a:r>
              <a:rPr lang="en-US" sz="1600" dirty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718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A3DF25-DAB2-4682-8981-0E5026C71D7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26" name="Picture 2" descr="http://depts.washington.edu/omadcs/wordpress/wp-content/uploads/2011/10/champ-fci-e1321378432155-420x2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8" y="838200"/>
            <a:ext cx="6122076" cy="383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226367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Future Champions Invitational Students - 2012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4618" y="53340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smtClean="0"/>
              <a:t>Let’s do the work – together!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6735503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5748</TotalTime>
  <Words>682</Words>
  <Application>Microsoft Office PowerPoint</Application>
  <PresentationFormat>On-screen Show (4:3)</PresentationFormat>
  <Paragraphs>190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Policy and Practice ‘Hotspots’ Across the Country  </vt:lpstr>
      <vt:lpstr>PowerPoint Presentation</vt:lpstr>
      <vt:lpstr>Higher Education  - Advocating for Improved Supports to Students from Foster Care</vt:lpstr>
      <vt:lpstr> 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are current and former foster youth (CFFY)?</dc:title>
  <dc:creator>John Emerson</dc:creator>
  <cp:lastModifiedBy>Maddy Day</cp:lastModifiedBy>
  <cp:revision>460</cp:revision>
  <dcterms:created xsi:type="dcterms:W3CDTF">2008-01-30T23:51:48Z</dcterms:created>
  <dcterms:modified xsi:type="dcterms:W3CDTF">2013-05-08T18:00:01Z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